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diagrams/drawing1.xml" ContentType="application/vnd.ms-office.drawingml.diagramDrawing+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63" r:id="rId4"/>
    <p:sldId id="261" r:id="rId5"/>
    <p:sldId id="258" r:id="rId6"/>
    <p:sldId id="260" r:id="rId7"/>
    <p:sldId id="259" r:id="rId8"/>
    <p:sldId id="262" r:id="rId9"/>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Elke Louwers" initials="EL" lastIdx="1" clrIdx="0"/>
  <p:cmAuthor id="1" name="mvanderzwam" initials="MvdZ"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07" d="100"/>
          <a:sy n="107" d="100"/>
        </p:scale>
        <p:origin x="-1740" y="-186"/>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4E31FF6-6C29-481A-98D8-593DDB1CA7E1}" type="doc">
      <dgm:prSet loTypeId="urn:microsoft.com/office/officeart/2005/8/layout/target1" loCatId="relationship" qsTypeId="urn:microsoft.com/office/officeart/2005/8/quickstyle/simple1" qsCatId="simple" csTypeId="urn:microsoft.com/office/officeart/2005/8/colors/accent1_2" csCatId="accent1" phldr="1"/>
      <dgm:spPr/>
    </dgm:pt>
    <dgm:pt modelId="{FD7F5902-3B8E-4FB4-9AF5-EAB8C7213CBB}">
      <dgm:prSet phldrT="[Tekst]">
        <dgm:style>
          <a:lnRef idx="3">
            <a:schemeClr val="lt1"/>
          </a:lnRef>
          <a:fillRef idx="1">
            <a:schemeClr val="accent6"/>
          </a:fillRef>
          <a:effectRef idx="1">
            <a:schemeClr val="accent6"/>
          </a:effectRef>
          <a:fontRef idx="minor">
            <a:schemeClr val="lt1"/>
          </a:fontRef>
        </dgm:style>
      </dgm:prSet>
      <dgm:spPr/>
      <dgm:t>
        <a:bodyPr/>
        <a:lstStyle/>
        <a:p>
          <a:r>
            <a:rPr lang="nl-NL" b="0" cap="none" spc="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Jongeren</a:t>
          </a:r>
          <a:r>
            <a:rPr lang="nl-NL" dirty="0" smtClean="0"/>
            <a:t> </a:t>
          </a:r>
          <a:r>
            <a:rPr lang="nl-NL" b="0" cap="none" spc="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die meedoen</a:t>
          </a:r>
          <a:endParaRPr lang="nl-NL" b="0" cap="none" spc="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dgm:t>
    </dgm:pt>
    <dgm:pt modelId="{BBEF8A3B-5656-424E-8EBF-A52E1AE8F5FC}" type="parTrans" cxnId="{6DED3CAB-A84D-42F2-AF20-F6BB60E32476}">
      <dgm:prSet/>
      <dgm:spPr/>
      <dgm:t>
        <a:bodyPr/>
        <a:lstStyle/>
        <a:p>
          <a:endParaRPr lang="nl-NL"/>
        </a:p>
      </dgm:t>
    </dgm:pt>
    <dgm:pt modelId="{DEF94928-4ED4-40C5-8E53-472769D4CD30}" type="sibTrans" cxnId="{6DED3CAB-A84D-42F2-AF20-F6BB60E32476}">
      <dgm:prSet/>
      <dgm:spPr/>
      <dgm:t>
        <a:bodyPr/>
        <a:lstStyle/>
        <a:p>
          <a:endParaRPr lang="nl-NL"/>
        </a:p>
      </dgm:t>
    </dgm:pt>
    <dgm:pt modelId="{36C912CF-E34D-4A92-B93C-7BB31789EFB2}">
      <dgm:prSet phldrT="[Tekst]">
        <dgm:style>
          <a:lnRef idx="3">
            <a:schemeClr val="lt1"/>
          </a:lnRef>
          <a:fillRef idx="1">
            <a:schemeClr val="accent1"/>
          </a:fillRef>
          <a:effectRef idx="1">
            <a:schemeClr val="accent1"/>
          </a:effectRef>
          <a:fontRef idx="minor">
            <a:schemeClr val="lt1"/>
          </a:fontRef>
        </dgm:style>
      </dgm:prSet>
      <dgm:spPr/>
      <dgm:t>
        <a:bodyPr/>
        <a:lstStyle/>
        <a:p>
          <a:r>
            <a:rPr lang="nl-NL" b="0" cap="none" spc="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leefwereld</a:t>
          </a:r>
          <a:endParaRPr lang="nl-NL" dirty="0"/>
        </a:p>
      </dgm:t>
    </dgm:pt>
    <dgm:pt modelId="{48EABFDC-1A6D-42DF-8569-4EB7216800B6}" type="parTrans" cxnId="{1E910CFC-1348-421A-9497-3BE13C62C203}">
      <dgm:prSet/>
      <dgm:spPr/>
      <dgm:t>
        <a:bodyPr/>
        <a:lstStyle/>
        <a:p>
          <a:endParaRPr lang="nl-NL"/>
        </a:p>
      </dgm:t>
    </dgm:pt>
    <dgm:pt modelId="{AE5B68CD-4EE1-4B85-A7BD-2A797CD9CAC8}" type="sibTrans" cxnId="{1E910CFC-1348-421A-9497-3BE13C62C203}">
      <dgm:prSet/>
      <dgm:spPr/>
      <dgm:t>
        <a:bodyPr/>
        <a:lstStyle/>
        <a:p>
          <a:endParaRPr lang="nl-NL"/>
        </a:p>
      </dgm:t>
    </dgm:pt>
    <dgm:pt modelId="{0CDA862B-1931-452F-A222-82DD64AB28DB}">
      <dgm:prSet phldrT="[Tekst]">
        <dgm:style>
          <a:lnRef idx="3">
            <a:schemeClr val="lt1"/>
          </a:lnRef>
          <a:fillRef idx="1">
            <a:schemeClr val="accent3"/>
          </a:fillRef>
          <a:effectRef idx="1">
            <a:schemeClr val="accent3"/>
          </a:effectRef>
          <a:fontRef idx="minor">
            <a:schemeClr val="lt1"/>
          </a:fontRef>
        </dgm:style>
      </dgm:prSet>
      <dgm:spPr/>
      <dgm:t>
        <a:bodyPr/>
        <a:lstStyle/>
        <a:p>
          <a:r>
            <a:rPr lang="nl-NL" b="0" cap="none" spc="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systeem</a:t>
          </a:r>
          <a:endParaRPr lang="nl-NL" dirty="0"/>
        </a:p>
      </dgm:t>
    </dgm:pt>
    <dgm:pt modelId="{FCAE5AF8-6F64-457D-927F-C119693CC654}" type="parTrans" cxnId="{7B986D28-C6D8-4D54-803C-A695F9209449}">
      <dgm:prSet/>
      <dgm:spPr/>
      <dgm:t>
        <a:bodyPr/>
        <a:lstStyle/>
        <a:p>
          <a:endParaRPr lang="nl-NL"/>
        </a:p>
      </dgm:t>
    </dgm:pt>
    <dgm:pt modelId="{05D0FBEA-8167-4012-99AA-6C759E8C7006}" type="sibTrans" cxnId="{7B986D28-C6D8-4D54-803C-A695F9209449}">
      <dgm:prSet/>
      <dgm:spPr/>
      <dgm:t>
        <a:bodyPr/>
        <a:lstStyle/>
        <a:p>
          <a:endParaRPr lang="nl-NL"/>
        </a:p>
      </dgm:t>
    </dgm:pt>
    <dgm:pt modelId="{43AD6A37-29BE-4FE2-90B9-E5AEABC90345}" type="pres">
      <dgm:prSet presAssocID="{54E31FF6-6C29-481A-98D8-593DDB1CA7E1}" presName="composite" presStyleCnt="0">
        <dgm:presLayoutVars>
          <dgm:chMax val="5"/>
          <dgm:dir/>
          <dgm:resizeHandles val="exact"/>
        </dgm:presLayoutVars>
      </dgm:prSet>
      <dgm:spPr/>
    </dgm:pt>
    <dgm:pt modelId="{452BF136-16E4-4967-8639-18F87668C249}" type="pres">
      <dgm:prSet presAssocID="{FD7F5902-3B8E-4FB4-9AF5-EAB8C7213CBB}" presName="circle1" presStyleLbl="lnNode1" presStyleIdx="0" presStyleCnt="3">
        <dgm:style>
          <a:lnRef idx="3">
            <a:schemeClr val="lt1"/>
          </a:lnRef>
          <a:fillRef idx="1">
            <a:schemeClr val="accent6"/>
          </a:fillRef>
          <a:effectRef idx="1">
            <a:schemeClr val="accent6"/>
          </a:effectRef>
          <a:fontRef idx="minor">
            <a:schemeClr val="lt1"/>
          </a:fontRef>
        </dgm:style>
      </dgm:prSet>
      <dgm:spPr/>
    </dgm:pt>
    <dgm:pt modelId="{F9475C7B-26B9-4122-B3F2-57E7314208C7}" type="pres">
      <dgm:prSet presAssocID="{FD7F5902-3B8E-4FB4-9AF5-EAB8C7213CBB}" presName="text1" presStyleLbl="revTx" presStyleIdx="0" presStyleCnt="3">
        <dgm:presLayoutVars>
          <dgm:bulletEnabled val="1"/>
        </dgm:presLayoutVars>
      </dgm:prSet>
      <dgm:spPr/>
      <dgm:t>
        <a:bodyPr/>
        <a:lstStyle/>
        <a:p>
          <a:endParaRPr lang="nl-NL"/>
        </a:p>
      </dgm:t>
    </dgm:pt>
    <dgm:pt modelId="{1D4229EC-3E6D-4195-8899-C72AC1EDF4D0}" type="pres">
      <dgm:prSet presAssocID="{FD7F5902-3B8E-4FB4-9AF5-EAB8C7213CBB}" presName="line1" presStyleLbl="callout" presStyleIdx="0" presStyleCnt="6"/>
      <dgm:spPr/>
    </dgm:pt>
    <dgm:pt modelId="{BCAC91FC-8037-4141-B157-30F6A2775BDA}" type="pres">
      <dgm:prSet presAssocID="{FD7F5902-3B8E-4FB4-9AF5-EAB8C7213CBB}" presName="d1" presStyleLbl="callout" presStyleIdx="1" presStyleCnt="6" custLinFactNeighborX="98" custLinFactNeighborY="7858"/>
      <dgm:spPr/>
    </dgm:pt>
    <dgm:pt modelId="{D7437CCE-6C11-40DD-BA23-89D58A5DA191}" type="pres">
      <dgm:prSet presAssocID="{36C912CF-E34D-4A92-B93C-7BB31789EFB2}" presName="circle2" presStyleLbl="lnNode1" presStyleIdx="1" presStyleCnt="3">
        <dgm:style>
          <a:lnRef idx="3">
            <a:schemeClr val="lt1"/>
          </a:lnRef>
          <a:fillRef idx="1">
            <a:schemeClr val="accent1"/>
          </a:fillRef>
          <a:effectRef idx="1">
            <a:schemeClr val="accent1"/>
          </a:effectRef>
          <a:fontRef idx="minor">
            <a:schemeClr val="lt1"/>
          </a:fontRef>
        </dgm:style>
      </dgm:prSet>
      <dgm:spPr/>
    </dgm:pt>
    <dgm:pt modelId="{51F1B0C5-2AFC-41D3-8D09-91DD47C4212F}" type="pres">
      <dgm:prSet presAssocID="{36C912CF-E34D-4A92-B93C-7BB31789EFB2}" presName="text2" presStyleLbl="revTx" presStyleIdx="1" presStyleCnt="3">
        <dgm:presLayoutVars>
          <dgm:bulletEnabled val="1"/>
        </dgm:presLayoutVars>
      </dgm:prSet>
      <dgm:spPr/>
      <dgm:t>
        <a:bodyPr/>
        <a:lstStyle/>
        <a:p>
          <a:endParaRPr lang="nl-NL"/>
        </a:p>
      </dgm:t>
    </dgm:pt>
    <dgm:pt modelId="{A24959BD-4D5E-48B9-9612-2821D712D287}" type="pres">
      <dgm:prSet presAssocID="{36C912CF-E34D-4A92-B93C-7BB31789EFB2}" presName="line2" presStyleLbl="callout" presStyleIdx="2" presStyleCnt="6"/>
      <dgm:spPr/>
    </dgm:pt>
    <dgm:pt modelId="{5F5CFB8D-AD23-4F6B-BC28-4FBA7334C9D1}" type="pres">
      <dgm:prSet presAssocID="{36C912CF-E34D-4A92-B93C-7BB31789EFB2}" presName="d2" presStyleLbl="callout" presStyleIdx="3" presStyleCnt="6"/>
      <dgm:spPr/>
    </dgm:pt>
    <dgm:pt modelId="{6AAC3F40-7187-43A2-9738-7CC00EDD534E}" type="pres">
      <dgm:prSet presAssocID="{0CDA862B-1931-452F-A222-82DD64AB28DB}" presName="circle3" presStyleLbl="lnNode1" presStyleIdx="2" presStyleCnt="3">
        <dgm:style>
          <a:lnRef idx="3">
            <a:schemeClr val="lt1"/>
          </a:lnRef>
          <a:fillRef idx="1">
            <a:schemeClr val="accent3"/>
          </a:fillRef>
          <a:effectRef idx="1">
            <a:schemeClr val="accent3"/>
          </a:effectRef>
          <a:fontRef idx="minor">
            <a:schemeClr val="lt1"/>
          </a:fontRef>
        </dgm:style>
      </dgm:prSet>
      <dgm:spPr/>
    </dgm:pt>
    <dgm:pt modelId="{60FB0ADE-F042-4F29-8FAE-C59069BAAA29}" type="pres">
      <dgm:prSet presAssocID="{0CDA862B-1931-452F-A222-82DD64AB28DB}" presName="text3" presStyleLbl="revTx" presStyleIdx="2" presStyleCnt="3">
        <dgm:presLayoutVars>
          <dgm:bulletEnabled val="1"/>
        </dgm:presLayoutVars>
      </dgm:prSet>
      <dgm:spPr/>
      <dgm:t>
        <a:bodyPr/>
        <a:lstStyle/>
        <a:p>
          <a:endParaRPr lang="nl-NL"/>
        </a:p>
      </dgm:t>
    </dgm:pt>
    <dgm:pt modelId="{17029F21-E240-45FA-A73B-885C699E35D7}" type="pres">
      <dgm:prSet presAssocID="{0CDA862B-1931-452F-A222-82DD64AB28DB}" presName="line3" presStyleLbl="callout" presStyleIdx="4" presStyleCnt="6"/>
      <dgm:spPr/>
    </dgm:pt>
    <dgm:pt modelId="{A28DAC7D-4480-495E-8755-3D5A055741D6}" type="pres">
      <dgm:prSet presAssocID="{0CDA862B-1931-452F-A222-82DD64AB28DB}" presName="d3" presStyleLbl="callout" presStyleIdx="5" presStyleCnt="6"/>
      <dgm:spPr/>
    </dgm:pt>
  </dgm:ptLst>
  <dgm:cxnLst>
    <dgm:cxn modelId="{6980E3BF-1C28-4D79-94D6-A43D4DDC00F2}" type="presOf" srcId="{0CDA862B-1931-452F-A222-82DD64AB28DB}" destId="{60FB0ADE-F042-4F29-8FAE-C59069BAAA29}" srcOrd="0" destOrd="0" presId="urn:microsoft.com/office/officeart/2005/8/layout/target1"/>
    <dgm:cxn modelId="{71CCE7DF-AA05-4CB7-84E6-088138C36B84}" type="presOf" srcId="{FD7F5902-3B8E-4FB4-9AF5-EAB8C7213CBB}" destId="{F9475C7B-26B9-4122-B3F2-57E7314208C7}" srcOrd="0" destOrd="0" presId="urn:microsoft.com/office/officeart/2005/8/layout/target1"/>
    <dgm:cxn modelId="{413450ED-3E5B-4EF3-956A-995142417572}" type="presOf" srcId="{54E31FF6-6C29-481A-98D8-593DDB1CA7E1}" destId="{43AD6A37-29BE-4FE2-90B9-E5AEABC90345}" srcOrd="0" destOrd="0" presId="urn:microsoft.com/office/officeart/2005/8/layout/target1"/>
    <dgm:cxn modelId="{91FE74DF-8198-4A1A-8463-2BED4556A40D}" type="presOf" srcId="{36C912CF-E34D-4A92-B93C-7BB31789EFB2}" destId="{51F1B0C5-2AFC-41D3-8D09-91DD47C4212F}" srcOrd="0" destOrd="0" presId="urn:microsoft.com/office/officeart/2005/8/layout/target1"/>
    <dgm:cxn modelId="{1E910CFC-1348-421A-9497-3BE13C62C203}" srcId="{54E31FF6-6C29-481A-98D8-593DDB1CA7E1}" destId="{36C912CF-E34D-4A92-B93C-7BB31789EFB2}" srcOrd="1" destOrd="0" parTransId="{48EABFDC-1A6D-42DF-8569-4EB7216800B6}" sibTransId="{AE5B68CD-4EE1-4B85-A7BD-2A797CD9CAC8}"/>
    <dgm:cxn modelId="{7B986D28-C6D8-4D54-803C-A695F9209449}" srcId="{54E31FF6-6C29-481A-98D8-593DDB1CA7E1}" destId="{0CDA862B-1931-452F-A222-82DD64AB28DB}" srcOrd="2" destOrd="0" parTransId="{FCAE5AF8-6F64-457D-927F-C119693CC654}" sibTransId="{05D0FBEA-8167-4012-99AA-6C759E8C7006}"/>
    <dgm:cxn modelId="{6DED3CAB-A84D-42F2-AF20-F6BB60E32476}" srcId="{54E31FF6-6C29-481A-98D8-593DDB1CA7E1}" destId="{FD7F5902-3B8E-4FB4-9AF5-EAB8C7213CBB}" srcOrd="0" destOrd="0" parTransId="{BBEF8A3B-5656-424E-8EBF-A52E1AE8F5FC}" sibTransId="{DEF94928-4ED4-40C5-8E53-472769D4CD30}"/>
    <dgm:cxn modelId="{7DA894ED-CCCE-4B7A-A3A4-631040E881EB}" type="presParOf" srcId="{43AD6A37-29BE-4FE2-90B9-E5AEABC90345}" destId="{452BF136-16E4-4967-8639-18F87668C249}" srcOrd="0" destOrd="0" presId="urn:microsoft.com/office/officeart/2005/8/layout/target1"/>
    <dgm:cxn modelId="{E883EE35-3937-434D-83C0-AE666BCEC26B}" type="presParOf" srcId="{43AD6A37-29BE-4FE2-90B9-E5AEABC90345}" destId="{F9475C7B-26B9-4122-B3F2-57E7314208C7}" srcOrd="1" destOrd="0" presId="urn:microsoft.com/office/officeart/2005/8/layout/target1"/>
    <dgm:cxn modelId="{ACD419AA-D78C-47E7-A684-96B29B0C9DCE}" type="presParOf" srcId="{43AD6A37-29BE-4FE2-90B9-E5AEABC90345}" destId="{1D4229EC-3E6D-4195-8899-C72AC1EDF4D0}" srcOrd="2" destOrd="0" presId="urn:microsoft.com/office/officeart/2005/8/layout/target1"/>
    <dgm:cxn modelId="{915A0E37-DB35-464F-B82D-664224C1D91B}" type="presParOf" srcId="{43AD6A37-29BE-4FE2-90B9-E5AEABC90345}" destId="{BCAC91FC-8037-4141-B157-30F6A2775BDA}" srcOrd="3" destOrd="0" presId="urn:microsoft.com/office/officeart/2005/8/layout/target1"/>
    <dgm:cxn modelId="{C551BBDC-5844-4E4A-A37C-BF52378082C7}" type="presParOf" srcId="{43AD6A37-29BE-4FE2-90B9-E5AEABC90345}" destId="{D7437CCE-6C11-40DD-BA23-89D58A5DA191}" srcOrd="4" destOrd="0" presId="urn:microsoft.com/office/officeart/2005/8/layout/target1"/>
    <dgm:cxn modelId="{93A15EFA-0CEB-4330-979A-70866765A01C}" type="presParOf" srcId="{43AD6A37-29BE-4FE2-90B9-E5AEABC90345}" destId="{51F1B0C5-2AFC-41D3-8D09-91DD47C4212F}" srcOrd="5" destOrd="0" presId="urn:microsoft.com/office/officeart/2005/8/layout/target1"/>
    <dgm:cxn modelId="{868A26B5-E1FB-4E3E-AFBD-61D4886113F8}" type="presParOf" srcId="{43AD6A37-29BE-4FE2-90B9-E5AEABC90345}" destId="{A24959BD-4D5E-48B9-9612-2821D712D287}" srcOrd="6" destOrd="0" presId="urn:microsoft.com/office/officeart/2005/8/layout/target1"/>
    <dgm:cxn modelId="{D2EEF36D-B445-4D8A-9DAA-F7E0CB01A395}" type="presParOf" srcId="{43AD6A37-29BE-4FE2-90B9-E5AEABC90345}" destId="{5F5CFB8D-AD23-4F6B-BC28-4FBA7334C9D1}" srcOrd="7" destOrd="0" presId="urn:microsoft.com/office/officeart/2005/8/layout/target1"/>
    <dgm:cxn modelId="{8BF8B964-BC37-4C32-8BB1-17CB7BE59C61}" type="presParOf" srcId="{43AD6A37-29BE-4FE2-90B9-E5AEABC90345}" destId="{6AAC3F40-7187-43A2-9738-7CC00EDD534E}" srcOrd="8" destOrd="0" presId="urn:microsoft.com/office/officeart/2005/8/layout/target1"/>
    <dgm:cxn modelId="{125F71B3-F77A-46D1-AE06-1FDBEB8BDC20}" type="presParOf" srcId="{43AD6A37-29BE-4FE2-90B9-E5AEABC90345}" destId="{60FB0ADE-F042-4F29-8FAE-C59069BAAA29}" srcOrd="9" destOrd="0" presId="urn:microsoft.com/office/officeart/2005/8/layout/target1"/>
    <dgm:cxn modelId="{73CDA8D4-F03E-4259-B2F9-CB4FA69132E6}" type="presParOf" srcId="{43AD6A37-29BE-4FE2-90B9-E5AEABC90345}" destId="{17029F21-E240-45FA-A73B-885C699E35D7}" srcOrd="10" destOrd="0" presId="urn:microsoft.com/office/officeart/2005/8/layout/target1"/>
    <dgm:cxn modelId="{F4BE5E83-06A8-4B6F-86DE-AF9A93CD2288}" type="presParOf" srcId="{43AD6A37-29BE-4FE2-90B9-E5AEABC90345}" destId="{A28DAC7D-4480-495E-8755-3D5A055741D6}" srcOrd="11" destOrd="0" presId="urn:microsoft.com/office/officeart/2005/8/layout/targe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6AAC3F40-7187-43A2-9738-7CC00EDD534E}">
      <dsp:nvSpPr>
        <dsp:cNvPr id="0" name=""/>
        <dsp:cNvSpPr/>
      </dsp:nvSpPr>
      <dsp:spPr>
        <a:xfrm>
          <a:off x="1343025" y="971550"/>
          <a:ext cx="2914650" cy="2914650"/>
        </a:xfrm>
        <a:prstGeom prst="ellipse">
          <a:avLst/>
        </a:prstGeom>
        <a:solidFill>
          <a:schemeClr val="accent3"/>
        </a:solidFill>
        <a:ln w="34925" cap="flat" cmpd="sng" algn="ctr">
          <a:solidFill>
            <a:schemeClr val="lt1"/>
          </a:solidFill>
          <a:prstDash val="solid"/>
        </a:ln>
        <a:effectLst>
          <a:outerShdw blurRad="50800" dist="12700" dir="5280000" rotWithShape="0">
            <a:srgbClr val="000000">
              <a:alpha val="40000"/>
            </a:srgbClr>
          </a:outerShdw>
        </a:effectLst>
      </dsp:spPr>
      <dsp:style>
        <a:lnRef idx="3">
          <a:schemeClr val="lt1"/>
        </a:lnRef>
        <a:fillRef idx="1">
          <a:schemeClr val="accent3"/>
        </a:fillRef>
        <a:effectRef idx="1">
          <a:schemeClr val="accent3"/>
        </a:effectRef>
        <a:fontRef idx="minor">
          <a:schemeClr val="lt1"/>
        </a:fontRef>
      </dsp:style>
    </dsp:sp>
    <dsp:sp modelId="{D7437CCE-6C11-40DD-BA23-89D58A5DA191}">
      <dsp:nvSpPr>
        <dsp:cNvPr id="0" name=""/>
        <dsp:cNvSpPr/>
      </dsp:nvSpPr>
      <dsp:spPr>
        <a:xfrm>
          <a:off x="1925955" y="1554480"/>
          <a:ext cx="1748790" cy="1748790"/>
        </a:xfrm>
        <a:prstGeom prst="ellipse">
          <a:avLst/>
        </a:prstGeom>
        <a:solidFill>
          <a:schemeClr val="accent1"/>
        </a:solidFill>
        <a:ln w="34925" cap="flat" cmpd="sng" algn="ctr">
          <a:solidFill>
            <a:schemeClr val="lt1"/>
          </a:solidFill>
          <a:prstDash val="solid"/>
        </a:ln>
        <a:effectLst>
          <a:outerShdw blurRad="50800" dist="12700" dir="5280000" rotWithShape="0">
            <a:srgbClr val="000000">
              <a:alpha val="40000"/>
            </a:srgbClr>
          </a:outerShdw>
        </a:effectLst>
      </dsp:spPr>
      <dsp:style>
        <a:lnRef idx="3">
          <a:schemeClr val="lt1"/>
        </a:lnRef>
        <a:fillRef idx="1">
          <a:schemeClr val="accent1"/>
        </a:fillRef>
        <a:effectRef idx="1">
          <a:schemeClr val="accent1"/>
        </a:effectRef>
        <a:fontRef idx="minor">
          <a:schemeClr val="lt1"/>
        </a:fontRef>
      </dsp:style>
    </dsp:sp>
    <dsp:sp modelId="{452BF136-16E4-4967-8639-18F87668C249}">
      <dsp:nvSpPr>
        <dsp:cNvPr id="0" name=""/>
        <dsp:cNvSpPr/>
      </dsp:nvSpPr>
      <dsp:spPr>
        <a:xfrm>
          <a:off x="2508885" y="2137410"/>
          <a:ext cx="582930" cy="582930"/>
        </a:xfrm>
        <a:prstGeom prst="ellipse">
          <a:avLst/>
        </a:prstGeom>
        <a:solidFill>
          <a:schemeClr val="accent6"/>
        </a:solidFill>
        <a:ln w="34925" cap="flat" cmpd="sng" algn="ctr">
          <a:solidFill>
            <a:schemeClr val="lt1"/>
          </a:solidFill>
          <a:prstDash val="solid"/>
        </a:ln>
        <a:effectLst>
          <a:outerShdw blurRad="50800" dist="12700" dir="5280000" rotWithShape="0">
            <a:srgbClr val="000000">
              <a:alpha val="40000"/>
            </a:srgbClr>
          </a:outerShdw>
        </a:effectLst>
      </dsp:spPr>
      <dsp:style>
        <a:lnRef idx="3">
          <a:schemeClr val="lt1"/>
        </a:lnRef>
        <a:fillRef idx="1">
          <a:schemeClr val="accent6"/>
        </a:fillRef>
        <a:effectRef idx="1">
          <a:schemeClr val="accent6"/>
        </a:effectRef>
        <a:fontRef idx="minor">
          <a:schemeClr val="lt1"/>
        </a:fontRef>
      </dsp:style>
    </dsp:sp>
    <dsp:sp modelId="{F9475C7B-26B9-4122-B3F2-57E7314208C7}">
      <dsp:nvSpPr>
        <dsp:cNvPr id="0" name=""/>
        <dsp:cNvSpPr/>
      </dsp:nvSpPr>
      <dsp:spPr>
        <a:xfrm>
          <a:off x="4743449" y="0"/>
          <a:ext cx="1457325" cy="850106"/>
        </a:xfrm>
        <a:prstGeom prst="rect">
          <a:avLst/>
        </a:prstGeom>
        <a:solidFill>
          <a:schemeClr val="accent6"/>
        </a:solidFill>
        <a:ln w="34925" cap="flat" cmpd="sng" algn="ctr">
          <a:solidFill>
            <a:schemeClr val="lt1"/>
          </a:solidFill>
          <a:prstDash val="solid"/>
        </a:ln>
        <a:effectLst>
          <a:outerShdw blurRad="50800" dist="12700" dir="5280000" rotWithShape="0">
            <a:srgbClr val="000000">
              <a:alpha val="40000"/>
            </a:srgbClr>
          </a:outerShdw>
        </a:effectLst>
      </dsp:spPr>
      <dsp:style>
        <a:lnRef idx="3">
          <a:schemeClr val="lt1"/>
        </a:lnRef>
        <a:fillRef idx="1">
          <a:schemeClr val="accent6"/>
        </a:fillRef>
        <a:effectRef idx="1">
          <a:schemeClr val="accent6"/>
        </a:effectRef>
        <a:fontRef idx="minor">
          <a:schemeClr val="lt1"/>
        </a:fontRef>
      </dsp:style>
      <dsp:txBody>
        <a:bodyPr spcFirstLastPara="0" vert="horz" wrap="square" lIns="142240" tIns="25400" rIns="25400" bIns="25400" numCol="1" spcCol="1270" anchor="ctr" anchorCtr="0">
          <a:noAutofit/>
        </a:bodyPr>
        <a:lstStyle/>
        <a:p>
          <a:pPr lvl="0" algn="l" defTabSz="889000">
            <a:lnSpc>
              <a:spcPct val="90000"/>
            </a:lnSpc>
            <a:spcBef>
              <a:spcPct val="0"/>
            </a:spcBef>
            <a:spcAft>
              <a:spcPct val="35000"/>
            </a:spcAft>
          </a:pPr>
          <a:r>
            <a:rPr lang="nl-NL" sz="2000" b="0" kern="1200" cap="none" spc="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Jongeren</a:t>
          </a:r>
          <a:r>
            <a:rPr lang="nl-NL" sz="2000" kern="1200" dirty="0" smtClean="0"/>
            <a:t> </a:t>
          </a:r>
          <a:r>
            <a:rPr lang="nl-NL" sz="2000" b="0" kern="1200" cap="none" spc="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die meedoen</a:t>
          </a:r>
          <a:endParaRPr lang="nl-NL" sz="2000" b="0" kern="1200" cap="none" spc="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dsp:txBody>
      <dsp:txXfrm>
        <a:off x="4743449" y="0"/>
        <a:ext cx="1457325" cy="850106"/>
      </dsp:txXfrm>
    </dsp:sp>
    <dsp:sp modelId="{1D4229EC-3E6D-4195-8899-C72AC1EDF4D0}">
      <dsp:nvSpPr>
        <dsp:cNvPr id="0" name=""/>
        <dsp:cNvSpPr/>
      </dsp:nvSpPr>
      <dsp:spPr>
        <a:xfrm>
          <a:off x="4379118" y="425053"/>
          <a:ext cx="364331" cy="0"/>
        </a:xfrm>
        <a:prstGeom prst="line">
          <a:avLst/>
        </a:prstGeom>
        <a:solidFill>
          <a:schemeClr val="accent1">
            <a:hueOff val="0"/>
            <a:satOff val="0"/>
            <a:lumOff val="0"/>
            <a:alphaOff val="0"/>
          </a:schemeClr>
        </a:solidFill>
        <a:ln w="22225"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CAC91FC-8037-4141-B157-30F6A2775BDA}">
      <dsp:nvSpPr>
        <dsp:cNvPr id="0" name=""/>
        <dsp:cNvSpPr/>
      </dsp:nvSpPr>
      <dsp:spPr>
        <a:xfrm rot="5400000">
          <a:off x="2588883" y="795973"/>
          <a:ext cx="2003336" cy="1577311"/>
        </a:xfrm>
        <a:prstGeom prst="line">
          <a:avLst/>
        </a:prstGeom>
        <a:solidFill>
          <a:schemeClr val="accent1">
            <a:hueOff val="0"/>
            <a:satOff val="0"/>
            <a:lumOff val="0"/>
            <a:alphaOff val="0"/>
          </a:schemeClr>
        </a:solidFill>
        <a:ln w="22225"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1F1B0C5-2AFC-41D3-8D09-91DD47C4212F}">
      <dsp:nvSpPr>
        <dsp:cNvPr id="0" name=""/>
        <dsp:cNvSpPr/>
      </dsp:nvSpPr>
      <dsp:spPr>
        <a:xfrm>
          <a:off x="4743449" y="850106"/>
          <a:ext cx="1457325" cy="850106"/>
        </a:xfrm>
        <a:prstGeom prst="rect">
          <a:avLst/>
        </a:prstGeom>
        <a:solidFill>
          <a:schemeClr val="accent1"/>
        </a:solidFill>
        <a:ln w="34925" cap="flat" cmpd="sng" algn="ctr">
          <a:solidFill>
            <a:schemeClr val="lt1"/>
          </a:solidFill>
          <a:prstDash val="solid"/>
        </a:ln>
        <a:effectLst>
          <a:outerShdw blurRad="50800" dist="12700" dir="5280000" rotWithShape="0">
            <a:srgbClr val="000000">
              <a:alpha val="40000"/>
            </a:srgbClr>
          </a:outerShdw>
        </a:effectLst>
      </dsp:spPr>
      <dsp:style>
        <a:lnRef idx="3">
          <a:schemeClr val="lt1"/>
        </a:lnRef>
        <a:fillRef idx="1">
          <a:schemeClr val="accent1"/>
        </a:fillRef>
        <a:effectRef idx="1">
          <a:schemeClr val="accent1"/>
        </a:effectRef>
        <a:fontRef idx="minor">
          <a:schemeClr val="lt1"/>
        </a:fontRef>
      </dsp:style>
      <dsp:txBody>
        <a:bodyPr spcFirstLastPara="0" vert="horz" wrap="square" lIns="142240" tIns="25400" rIns="25400" bIns="25400" numCol="1" spcCol="1270" anchor="ctr" anchorCtr="0">
          <a:noAutofit/>
        </a:bodyPr>
        <a:lstStyle/>
        <a:p>
          <a:pPr lvl="0" algn="l" defTabSz="889000">
            <a:lnSpc>
              <a:spcPct val="90000"/>
            </a:lnSpc>
            <a:spcBef>
              <a:spcPct val="0"/>
            </a:spcBef>
            <a:spcAft>
              <a:spcPct val="35000"/>
            </a:spcAft>
          </a:pPr>
          <a:r>
            <a:rPr lang="nl-NL" sz="2000" b="0" kern="1200" cap="none" spc="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leefwereld</a:t>
          </a:r>
          <a:endParaRPr lang="nl-NL" sz="2000" kern="1200" dirty="0"/>
        </a:p>
      </dsp:txBody>
      <dsp:txXfrm>
        <a:off x="4743449" y="850106"/>
        <a:ext cx="1457325" cy="850106"/>
      </dsp:txXfrm>
    </dsp:sp>
    <dsp:sp modelId="{A24959BD-4D5E-48B9-9612-2821D712D287}">
      <dsp:nvSpPr>
        <dsp:cNvPr id="0" name=""/>
        <dsp:cNvSpPr/>
      </dsp:nvSpPr>
      <dsp:spPr>
        <a:xfrm>
          <a:off x="4379118" y="1275159"/>
          <a:ext cx="364331" cy="0"/>
        </a:xfrm>
        <a:prstGeom prst="line">
          <a:avLst/>
        </a:prstGeom>
        <a:solidFill>
          <a:schemeClr val="accent1">
            <a:hueOff val="0"/>
            <a:satOff val="0"/>
            <a:lumOff val="0"/>
            <a:alphaOff val="0"/>
          </a:schemeClr>
        </a:solidFill>
        <a:ln w="22225"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F5CFB8D-AD23-4F6B-BC28-4FBA7334C9D1}">
      <dsp:nvSpPr>
        <dsp:cNvPr id="0" name=""/>
        <dsp:cNvSpPr/>
      </dsp:nvSpPr>
      <dsp:spPr>
        <a:xfrm rot="5400000">
          <a:off x="3017345" y="1475395"/>
          <a:ext cx="1561086" cy="1159544"/>
        </a:xfrm>
        <a:prstGeom prst="line">
          <a:avLst/>
        </a:prstGeom>
        <a:solidFill>
          <a:schemeClr val="accent1">
            <a:hueOff val="0"/>
            <a:satOff val="0"/>
            <a:lumOff val="0"/>
            <a:alphaOff val="0"/>
          </a:schemeClr>
        </a:solidFill>
        <a:ln w="22225"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0FB0ADE-F042-4F29-8FAE-C59069BAAA29}">
      <dsp:nvSpPr>
        <dsp:cNvPr id="0" name=""/>
        <dsp:cNvSpPr/>
      </dsp:nvSpPr>
      <dsp:spPr>
        <a:xfrm>
          <a:off x="4743449" y="1700212"/>
          <a:ext cx="1457325" cy="850106"/>
        </a:xfrm>
        <a:prstGeom prst="rect">
          <a:avLst/>
        </a:prstGeom>
        <a:solidFill>
          <a:schemeClr val="accent3"/>
        </a:solidFill>
        <a:ln w="34925" cap="flat" cmpd="sng" algn="ctr">
          <a:solidFill>
            <a:schemeClr val="lt1"/>
          </a:solidFill>
          <a:prstDash val="solid"/>
        </a:ln>
        <a:effectLst>
          <a:outerShdw blurRad="50800" dist="12700" dir="5280000" rotWithShape="0">
            <a:srgbClr val="000000">
              <a:alpha val="40000"/>
            </a:srgbClr>
          </a:outerShdw>
        </a:effectLst>
      </dsp:spPr>
      <dsp:style>
        <a:lnRef idx="3">
          <a:schemeClr val="lt1"/>
        </a:lnRef>
        <a:fillRef idx="1">
          <a:schemeClr val="accent3"/>
        </a:fillRef>
        <a:effectRef idx="1">
          <a:schemeClr val="accent3"/>
        </a:effectRef>
        <a:fontRef idx="minor">
          <a:schemeClr val="lt1"/>
        </a:fontRef>
      </dsp:style>
      <dsp:txBody>
        <a:bodyPr spcFirstLastPara="0" vert="horz" wrap="square" lIns="142240" tIns="25400" rIns="25400" bIns="25400" numCol="1" spcCol="1270" anchor="ctr" anchorCtr="0">
          <a:noAutofit/>
        </a:bodyPr>
        <a:lstStyle/>
        <a:p>
          <a:pPr lvl="0" algn="l" defTabSz="889000">
            <a:lnSpc>
              <a:spcPct val="90000"/>
            </a:lnSpc>
            <a:spcBef>
              <a:spcPct val="0"/>
            </a:spcBef>
            <a:spcAft>
              <a:spcPct val="35000"/>
            </a:spcAft>
          </a:pPr>
          <a:r>
            <a:rPr lang="nl-NL" sz="2000" b="0" kern="1200" cap="none" spc="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systeem</a:t>
          </a:r>
          <a:endParaRPr lang="nl-NL" sz="2000" kern="1200" dirty="0"/>
        </a:p>
      </dsp:txBody>
      <dsp:txXfrm>
        <a:off x="4743449" y="1700212"/>
        <a:ext cx="1457325" cy="850106"/>
      </dsp:txXfrm>
    </dsp:sp>
    <dsp:sp modelId="{17029F21-E240-45FA-A73B-885C699E35D7}">
      <dsp:nvSpPr>
        <dsp:cNvPr id="0" name=""/>
        <dsp:cNvSpPr/>
      </dsp:nvSpPr>
      <dsp:spPr>
        <a:xfrm>
          <a:off x="4379118" y="2125265"/>
          <a:ext cx="364331" cy="0"/>
        </a:xfrm>
        <a:prstGeom prst="line">
          <a:avLst/>
        </a:prstGeom>
        <a:solidFill>
          <a:schemeClr val="accent1">
            <a:hueOff val="0"/>
            <a:satOff val="0"/>
            <a:lumOff val="0"/>
            <a:alphaOff val="0"/>
          </a:schemeClr>
        </a:solidFill>
        <a:ln w="22225"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28DAC7D-4480-495E-8755-3D5A055741D6}">
      <dsp:nvSpPr>
        <dsp:cNvPr id="0" name=""/>
        <dsp:cNvSpPr/>
      </dsp:nvSpPr>
      <dsp:spPr>
        <a:xfrm rot="5400000">
          <a:off x="3447888" y="2311560"/>
          <a:ext cx="1115339" cy="741778"/>
        </a:xfrm>
        <a:prstGeom prst="line">
          <a:avLst/>
        </a:prstGeom>
        <a:solidFill>
          <a:schemeClr val="accent1">
            <a:hueOff val="0"/>
            <a:satOff val="0"/>
            <a:lumOff val="0"/>
            <a:alphaOff val="0"/>
          </a:schemeClr>
        </a:solidFill>
        <a:ln w="22225"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target1">
  <dgm:title val=""/>
  <dgm:desc val=""/>
  <dgm:catLst>
    <dgm:cat type="relationship" pri="25000"/>
    <dgm:cat type="convert" pri="2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ite">
    <dgm:varLst>
      <dgm:chMax val="5"/>
      <dgm:dir/>
      <dgm:resizeHandles val="exact"/>
    </dgm:varLst>
    <dgm:alg type="composite">
      <dgm:param type="ar" val="1.25"/>
    </dgm:alg>
    <dgm:shape xmlns:r="http://schemas.openxmlformats.org/officeDocument/2006/relationships" r:blip="">
      <dgm:adjLst/>
    </dgm:shape>
    <dgm:presOf/>
    <dgm:choose name="Name0">
      <dgm:if name="Name1" func="var" arg="dir" op="equ" val="norm">
        <dgm:choose name="Name2">
          <dgm:if name="Name3" axis="ch" ptType="node" func="cnt" op="equ" val="0">
            <dgm:constrLst/>
          </dgm:if>
          <dgm:if name="Name4" axis="ch" ptType="node" func="cnt" op="equ" val="1">
            <dgm:constrLst>
              <dgm:constr type="primFontSz" for="des" ptType="node" op="equ" val="65"/>
              <dgm:constr type="w" for="ch" forName="circle1" refType="w" fact="0.6"/>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3125"/>
              <dgm:constr type="r" for="ch" forName="text1" refType="w"/>
              <dgm:constr type="t" for="ch" forName="text1"/>
              <dgm:constr type="l" for="ch" forName="line1" refType="w" fact="0.625"/>
              <dgm:constr type="ctrY" for="ch" forName="line1" refType="ctrY" refFor="ch" refForName="text1"/>
              <dgm:constr type="r" for="ch" forName="line1" refType="l" refFor="ch" refForName="text1"/>
              <dgm:constr type="h" for="ch" forName="line1"/>
              <dgm:constr type="l" for="ch" forName="d1" refType="w" fact="0.3"/>
              <dgm:constr type="b" for="ch" forName="d1" refType="h" fact="0.625"/>
              <dgm:constr type="w" for="ch" forName="d1" refType="w" fact="0.32475"/>
              <dgm:constr type="h" for="ch" forName="d1" refType="h" fact="0.469"/>
            </dgm:constrLst>
          </dgm:if>
          <dgm:if name="Name5" axis="ch" ptType="node" func="cnt" op="equ" val="2">
            <dgm:constrLst>
              <dgm:constr type="primFontSz" for="des" ptType="node" op="equ" val="65"/>
              <dgm:constr type="w" for="ch" forName="circle1" refType="w" fact="0.2"/>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3125"/>
              <dgm:constr type="r" for="ch" forName="text1" refType="w"/>
              <dgm:constr type="t" for="ch" forName="text1"/>
              <dgm:constr type="l" for="ch" forName="line1" refType="w" fact="0.625"/>
              <dgm:constr type="ctrY" for="ch" forName="line1" refType="ctrY" refFor="ch" refForName="text1"/>
              <dgm:constr type="w" for="ch" forName="line1" refType="w" fact="0.075"/>
              <dgm:constr type="h" for="ch" forName="line1"/>
              <dgm:constr type="l" for="ch" forName="d1" refType="w" fact="0.3"/>
              <dgm:constr type="b" for="ch" forName="d1" refType="h" fact="0.625"/>
              <dgm:constr type="w" for="ch" forName="d1" refType="w" fact="0.32475"/>
              <dgm:constr type="h" for="ch" forName="d1" refType="h" fact="0.469"/>
              <dgm:constr type="w" for="ch" forName="circle2" refType="w" fact="0.6"/>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3125"/>
              <dgm:constr type="r" for="ch" forName="text2" refType="w"/>
              <dgm:constr type="t" for="ch" forName="text2" refType="b" refFor="ch" refForName="text1"/>
              <dgm:constr type="l" for="ch" forName="line2" refType="w" fact="0.625"/>
              <dgm:constr type="ctrY" for="ch" forName="line2" refType="ctrY" refFor="ch" refForName="text2"/>
              <dgm:constr type="w" for="ch" forName="line2" refType="w" fact="0.075"/>
              <dgm:constr type="h" for="ch" forName="line2"/>
              <dgm:constr type="l" for="ch" forName="d2" refType="w" fact="0.44325"/>
              <dgm:constr type="b" for="ch" forName="d2" refType="h" fact="0.7975"/>
              <dgm:constr type="w" for="ch" forName="d2" refType="w" fact="0.1815"/>
              <dgm:constr type="h" for="ch" forName="d2" refType="h" fact="0.3283"/>
            </dgm:constrLst>
          </dgm:if>
          <dgm:if name="Name6" axis="ch" ptType="node" func="cnt" op="equ" val="3">
            <dgm:constrLst>
              <dgm:constr type="primFontSz" for="des" ptType="node" op="equ" val="65"/>
              <dgm:constr type="w" for="ch" forName="circle1" refType="w" fact="0.12"/>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21875"/>
              <dgm:constr type="r" for="ch" forName="text1" refType="w"/>
              <dgm:constr type="t" for="ch" forName="text1"/>
              <dgm:constr type="l" for="ch" forName="line1" refType="w" fact="0.625"/>
              <dgm:constr type="ctrY" for="ch" forName="line1" refType="ctrY" refFor="ch" refForName="text1"/>
              <dgm:constr type="w" for="ch" forName="line1" refType="w" fact="0.075"/>
              <dgm:constr type="h" for="ch" forName="line1"/>
              <dgm:constr type="l" for="ch" forName="d1" refType="w" fact="0.3"/>
              <dgm:constr type="b" for="ch" forName="d1" refType="h" fact="0.625"/>
              <dgm:constr type="w" for="ch" forName="d1" refType="w" fact="0.3247"/>
              <dgm:constr type="h" for="ch" forName="d1" refType="h" fact="0.5155"/>
              <dgm:constr type="w" for="ch" forName="circle2" refType="w" fact="0.36"/>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21875"/>
              <dgm:constr type="r" for="ch" forName="text2" refType="w"/>
              <dgm:constr type="t" for="ch" forName="text2" refType="b" refFor="ch" refForName="text1"/>
              <dgm:constr type="l" for="ch" forName="line2" refType="w" fact="0.625"/>
              <dgm:constr type="ctrY" for="ch" forName="line2" refType="ctrY" refFor="ch" refForName="text2"/>
              <dgm:constr type="w" for="ch" forName="line2" refType="w" fact="0.075"/>
              <dgm:constr type="h" for="ch" forName="line2"/>
              <dgm:constr type="l" for="ch" forName="d2" refType="w" fact="0.386"/>
              <dgm:constr type="b" for="ch" forName="d2" refType="h" fact="0.72969"/>
              <dgm:constr type="w" for="ch" forName="d2" refType="w" fact="0.2387"/>
              <dgm:constr type="h" for="ch" forName="d2" refType="h" fact="0.4017"/>
              <dgm:constr type="w" for="ch" forName="circle3" refType="w" fact="0.6"/>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21875"/>
              <dgm:constr type="r" for="ch" forName="text3" refType="w"/>
              <dgm:constr type="t" for="ch" forName="text3" refType="b" refFor="ch" refForName="text2"/>
              <dgm:constr type="l" for="ch" forName="line3" refType="w" fact="0.625"/>
              <dgm:constr type="ctrY" for="ch" forName="line3" refType="ctrY" refFor="ch" refForName="text3"/>
              <dgm:constr type="w" for="ch" forName="line3" refType="w" fact="0.075"/>
              <dgm:constr type="h" for="ch" forName="line3"/>
              <dgm:constr type="l" for="ch" forName="d3" refType="w" fact="0.47175"/>
              <dgm:constr type="b" for="ch" forName="d3" refType="h" fact="0.83375"/>
              <dgm:constr type="w" for="ch" forName="d3" refType="w" fact="0.1527"/>
              <dgm:constr type="h" for="ch" forName="d3" refType="h" fact="0.287"/>
            </dgm:constrLst>
          </dgm:if>
          <dgm:if name="Name7" axis="ch" ptType="node" func="cnt" op="equ" val="4">
            <dgm:constrLst>
              <dgm:constr type="primFontSz" for="des" ptType="node" op="equ" val="65"/>
              <dgm:constr type="w" for="ch" forName="circle1" refType="w" fact="0.0857"/>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17938"/>
              <dgm:constr type="r" for="ch" forName="text1" refType="w"/>
              <dgm:constr type="t" for="ch" forName="text1"/>
              <dgm:constr type="l" for="ch" forName="line1" refType="w" fact="0.625"/>
              <dgm:constr type="ctrY" for="ch" forName="line1" refType="ctrY" refFor="ch" refForName="text1"/>
              <dgm:constr type="w" for="ch" forName="line1" refType="w" fact="0.075"/>
              <dgm:constr type="h" for="ch" forName="line1"/>
              <dgm:constr type="l" for="ch" forName="d1" refType="w" fact="0.295"/>
              <dgm:constr type="b" for="ch" forName="d1" refType="h" fact="0.62"/>
              <dgm:constr type="w" for="ch" forName="d1" refType="w" fact="0.33"/>
              <dgm:constr type="h" for="ch" forName="d1" refType="h" fact="0.53"/>
              <dgm:constr type="w" for="ch" forName="circle2" refType="w" fact="0.2571"/>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17938"/>
              <dgm:constr type="r" for="ch" forName="text2" refType="w"/>
              <dgm:constr type="t" for="ch" forName="text2" refType="b" refFor="ch" refForName="text1"/>
              <dgm:constr type="l" for="ch" forName="line2" refType="w" fact="0.625"/>
              <dgm:constr type="ctrY" for="ch" forName="line2" refType="ctrY" refFor="ch" refForName="text2"/>
              <dgm:constr type="w" for="ch" forName="line2" refType="w" fact="0.075"/>
              <dgm:constr type="h" for="ch" forName="line2"/>
              <dgm:constr type="l" for="ch" forName="d2" refType="w" fact="0.36625"/>
              <dgm:constr type="b" for="ch" forName="d2" refType="h" fact="0.70438"/>
              <dgm:constr type="w" for="ch" forName="d2" refType="w" fact="0.2585"/>
              <dgm:constr type="h" for="ch" forName="d2" refType="h" fact="0.43525"/>
              <dgm:constr type="w" for="ch" forName="circle3" refType="w" fact="0.4285"/>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7938"/>
              <dgm:constr type="r" for="ch" forName="text3" refType="w"/>
              <dgm:constr type="t" for="ch" forName="text3" refType="b" refFor="ch" refForName="text2"/>
              <dgm:constr type="l" for="ch" forName="line3" refType="w" fact="0.625"/>
              <dgm:constr type="ctrY" for="ch" forName="line3" refType="ctrY" refFor="ch" refForName="text3"/>
              <dgm:constr type="w" for="ch" forName="line3" refType="w" fact="0.075"/>
              <dgm:constr type="h" for="ch" forName="line3"/>
              <dgm:constr type="l" for="ch" forName="d3" refType="w" fact="0.4255"/>
              <dgm:constr type="b" for="ch" forName="d3" refType="h" fact="0.78031"/>
              <dgm:constr type="w" for="ch" forName="d3" refType="w" fact="0.1995"/>
              <dgm:constr type="h" for="ch" forName="d3" refType="h" fact="0.332"/>
              <dgm:constr type="w" for="ch" forName="circle4" refType="w" fact="0.6"/>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7938"/>
              <dgm:constr type="r" for="ch" forName="text4" refType="w"/>
              <dgm:constr type="t" for="ch" forName="text4" refType="b" refFor="ch" refForName="text3"/>
              <dgm:constr type="l" for="ch" forName="line4" refType="w" fact="0.625"/>
              <dgm:constr type="ctrY" for="ch" forName="line4" refType="ctrY" refFor="ch" refForName="text4"/>
              <dgm:constr type="w" for="ch" forName="line4" refType="w" fact="0.075"/>
              <dgm:constr type="h" for="ch" forName="line4"/>
              <dgm:constr type="l" for="ch" forName="d4" refType="w" fact="0.48525"/>
              <dgm:constr type="b" for="ch" forName="d4" refType="h" fact="0.85594"/>
              <dgm:constr type="w" for="ch" forName="d4" refType="w" fact="0.1394"/>
              <dgm:constr type="h" for="ch" forName="d4" refType="h" fact="0.2282"/>
            </dgm:constrLst>
          </dgm:if>
          <dgm:if name="Name8" axis="ch" ptType="node" func="cnt" op="gte" val="5">
            <dgm:constrLst>
              <dgm:constr type="primFontSz" for="des" ptType="node" op="equ" val="65"/>
              <dgm:constr type="w" for="ch" forName="circle1" refType="w" fact="0.0667"/>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1324"/>
              <dgm:constr type="r" for="ch" forName="text1" refType="w"/>
              <dgm:constr type="ctrY" for="ch" forName="text1" refType="h" fact="0.13"/>
              <dgm:constr type="l" for="ch" forName="line1" refType="w" fact="0.625"/>
              <dgm:constr type="ctrY" for="ch" forName="line1" refType="ctrY" refFor="ch" refForName="text1"/>
              <dgm:constr type="w" for="ch" forName="line1" refType="w" fact="0.075"/>
              <dgm:constr type="h" for="ch" forName="line1"/>
              <dgm:constr type="l" for="ch" forName="d1" refType="w" fact="0.3"/>
              <dgm:constr type="b" for="ch" forName="d1" refType="h" fact="0.625"/>
              <dgm:constr type="w" for="ch" forName="d1" refType="w" fact="0.3245"/>
              <dgm:constr type="h" for="ch" forName="d1" refType="h" fact="0.495"/>
              <dgm:constr type="w" for="ch" forName="circle2" refType="w" fact="0.2"/>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1324"/>
              <dgm:constr type="r" for="ch" forName="text2" refType="w"/>
              <dgm:constr type="ctrY" for="ch" forName="text2" refType="h" fact="0.27"/>
              <dgm:constr type="l" for="ch" forName="line2" refType="w" fact="0.625"/>
              <dgm:constr type="ctrY" for="ch" forName="line2" refType="ctrY" refFor="ch" refForName="text2"/>
              <dgm:constr type="w" for="ch" forName="line2" refType="w" fact="0.075"/>
              <dgm:constr type="h" for="ch" forName="line2"/>
              <dgm:constr type="l" for="ch" forName="d2" refType="w" fact="0.3498"/>
              <dgm:constr type="b" for="ch" forName="d2" refType="h" fact="0.682"/>
              <dgm:constr type="w" for="ch" forName="d2" refType="w" fact="0.275"/>
              <dgm:constr type="h" for="ch" forName="d2" refType="h" fact="0.41215"/>
              <dgm:constr type="w" for="ch" forName="circle3" refType="w" fact="0.3334"/>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324"/>
              <dgm:constr type="r" for="ch" forName="text3" refType="w"/>
              <dgm:constr type="ctrY" for="ch" forName="text3" refType="h" fact="0.41"/>
              <dgm:constr type="l" for="ch" forName="line3" refType="w" fact="0.625"/>
              <dgm:constr type="ctrY" for="ch" forName="line3" refType="ctrY" refFor="ch" refForName="text3"/>
              <dgm:constr type="w" for="ch" forName="line3" refType="w" fact="0.075"/>
              <dgm:constr type="h" for="ch" forName="line3"/>
              <dgm:constr type="l" for="ch" forName="d3" refType="w" fact="0.394"/>
              <dgm:constr type="b" for="ch" forName="d3" refType="h" fact="0.735"/>
              <dgm:constr type="w" for="ch" forName="d3" refType="w" fact="0.231"/>
              <dgm:constr type="h" for="ch" forName="d3" refType="h" fact="0.325"/>
              <dgm:constr type="w" for="ch" forName="circle4" refType="w" fact="0.4667"/>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324"/>
              <dgm:constr type="r" for="ch" forName="text4" refType="w"/>
              <dgm:constr type="ctrY" for="ch" forName="text4" refType="h" fact="0.547"/>
              <dgm:constr type="l" for="ch" forName="line4" refType="w" fact="0.625"/>
              <dgm:constr type="ctrY" for="ch" forName="line4" refType="ctrY" refFor="ch" refForName="text4"/>
              <dgm:constr type="w" for="ch" forName="line4" refType="w" fact="0.075"/>
              <dgm:constr type="h" for="ch" forName="line4"/>
              <dgm:constr type="l" for="ch" forName="d4" refType="w" fact="0.446"/>
              <dgm:constr type="b" for="ch" forName="d4" refType="h" fact="0.795"/>
              <dgm:constr type="w" for="ch" forName="d4" refType="w" fact="0.179"/>
              <dgm:constr type="h" for="ch" forName="d4" refType="h" fact="0.248"/>
              <dgm:constr type="w" for="ch" forName="circle5" refType="w" fact="0.6"/>
              <dgm:constr type="h" for="ch" forName="circle5" refType="w" refFor="ch" refForName="circle5"/>
              <dgm:constr type="ctrX" for="ch" forName="circle5" refType="ctrX" refFor="ch" refForName="circle1"/>
              <dgm:constr type="ctrY" for="ch" forName="circle5" refType="ctrY" refFor="ch" refForName="circle1"/>
              <dgm:constr type="w" for="ch" forName="text5" refType="w" fact="0.3"/>
              <dgm:constr type="h" for="ch" forName="text5" refType="h" fact="0.1324"/>
              <dgm:constr type="r" for="ch" forName="text5" refType="w"/>
              <dgm:constr type="ctrY" for="ch" forName="text5" refType="h" fact="0.68"/>
              <dgm:constr type="l" for="ch" forName="line5" refType="w" fact="0.625"/>
              <dgm:constr type="ctrY" for="ch" forName="line5" refType="ctrY" refFor="ch" refForName="text5"/>
              <dgm:constr type="w" for="ch" forName="line5" refType="w" fact="0.075"/>
              <dgm:constr type="h" for="ch" forName="line5"/>
              <dgm:constr type="l" for="ch" forName="d5" refType="w" fact="0.495"/>
              <dgm:constr type="b" for="ch" forName="d5" refType="h" fact="0.855"/>
              <dgm:constr type="w" for="ch" forName="d5" refType="w" fact="0.13"/>
              <dgm:constr type="h" for="ch" forName="d5" refType="h" fact="0.175"/>
            </dgm:constrLst>
          </dgm:if>
          <dgm:else name="Name9"/>
        </dgm:choose>
      </dgm:if>
      <dgm:else name="Name10">
        <dgm:choose name="Name11">
          <dgm:if name="Name12" axis="ch" ptType="node" func="cnt" op="equ" val="0">
            <dgm:constrLst/>
          </dgm:if>
          <dgm:if name="Name13" axis="ch" ptType="node" func="cnt" op="equ" val="1">
            <dgm:constrLst>
              <dgm:constr type="primFontSz" for="des" ptType="node" op="equ" val="65"/>
              <dgm:constr type="w" for="ch" forName="circle1" refType="w" fact="0.6"/>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3125"/>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75"/>
              <dgm:constr type="h" for="ch" forName="d1" refType="h" fact="0.469"/>
            </dgm:constrLst>
          </dgm:if>
          <dgm:if name="Name14" axis="ch" ptType="node" func="cnt" op="equ" val="2">
            <dgm:constrLst>
              <dgm:constr type="primFontSz" for="des" ptType="node" op="equ" val="65"/>
              <dgm:constr type="w" for="ch" forName="circle1" refType="w" fact="0.2"/>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3125"/>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75"/>
              <dgm:constr type="h" for="ch" forName="d1" refType="h" fact="0.469"/>
              <dgm:constr type="w" for="ch" forName="circle2" refType="w" fact="0.6"/>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3125"/>
              <dgm:constr type="l" for="ch" forName="text2"/>
              <dgm:constr type="t" for="ch" forName="text2" refType="b" refFor="ch" refForName="text1"/>
              <dgm:constr type="l" for="ch" forName="line2" refType="r" refFor="ch" refForName="text2"/>
              <dgm:constr type="ctrY" for="ch" forName="line2" refType="ctrY" refFor="ch" refForName="text2"/>
              <dgm:constr type="r" for="ch" forName="line2" refType="w" fact="0.375"/>
              <dgm:constr type="h" for="ch" forName="line2"/>
              <dgm:constr type="r" for="ch" forName="d2" refType="w" fact="0.55675"/>
              <dgm:constr type="b" for="ch" forName="d2" refType="h" fact="0.7975"/>
              <dgm:constr type="w" for="ch" forName="d2" refType="w" fact="0.1815"/>
              <dgm:constr type="h" for="ch" forName="d2" refType="h" fact="0.3283"/>
            </dgm:constrLst>
          </dgm:if>
          <dgm:if name="Name15" axis="ch" ptType="node" func="cnt" op="equ" val="3">
            <dgm:constrLst>
              <dgm:constr type="primFontSz" for="des" ptType="node" op="equ" val="65"/>
              <dgm:constr type="w" for="ch" forName="circle1" refType="w" fact="0.12"/>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21875"/>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7"/>
              <dgm:constr type="h" for="ch" forName="d1" refType="h" fact="0.5155"/>
              <dgm:constr type="w" for="ch" forName="circle2" refType="w" fact="0.36"/>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21875"/>
              <dgm:constr type="l" for="ch" forName="text2"/>
              <dgm:constr type="t" for="ch" forName="text2" refType="b" refFor="ch" refForName="text1"/>
              <dgm:constr type="l" for="ch" forName="line2" refType="r" refFor="ch" refForName="text2"/>
              <dgm:constr type="ctrY" for="ch" forName="line2" refType="ctrY" refFor="ch" refForName="text2"/>
              <dgm:constr type="r" for="ch" forName="line2" refType="w" fact="0.375"/>
              <dgm:constr type="h" for="ch" forName="line2"/>
              <dgm:constr type="r" for="ch" forName="d2" refType="w" fact="0.614"/>
              <dgm:constr type="b" for="ch" forName="d2" refType="h" fact="0.72969"/>
              <dgm:constr type="w" for="ch" forName="d2" refType="w" fact="0.2387"/>
              <dgm:constr type="h" for="ch" forName="d2" refType="h" fact="0.4017"/>
              <dgm:constr type="w" for="ch" forName="circle3" refType="w" fact="0.6"/>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21875"/>
              <dgm:constr type="l" for="ch" forName="text3"/>
              <dgm:constr type="t" for="ch" forName="text3" refType="b" refFor="ch" refForName="text2"/>
              <dgm:constr type="l" for="ch" forName="line3" refType="r" refFor="ch" refForName="text3"/>
              <dgm:constr type="ctrY" for="ch" forName="line3" refType="ctrY" refFor="ch" refForName="text3"/>
              <dgm:constr type="r" for="ch" forName="line3" refType="w" fact="0.375"/>
              <dgm:constr type="h" for="ch" forName="line3"/>
              <dgm:constr type="r" for="ch" forName="d3" refType="w" fact="0.52825"/>
              <dgm:constr type="b" for="ch" forName="d3" refType="h" fact="0.83375"/>
              <dgm:constr type="w" for="ch" forName="d3" refType="w" fact="0.1527"/>
              <dgm:constr type="h" for="ch" forName="d3" refType="h" fact="0.287"/>
            </dgm:constrLst>
          </dgm:if>
          <dgm:if name="Name16" axis="ch" ptType="node" func="cnt" op="equ" val="4">
            <dgm:constrLst>
              <dgm:constr type="primFontSz" for="des" ptType="node" op="equ" val="65"/>
              <dgm:constr type="w" for="ch" forName="circle1" refType="w" fact="0.0857"/>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17938"/>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05"/>
              <dgm:constr type="b" for="ch" forName="d1" refType="h" fact="0.62"/>
              <dgm:constr type="w" for="ch" forName="d1" refType="w" fact="0.33"/>
              <dgm:constr type="h" for="ch" forName="d1" refType="h" fact="0.53"/>
              <dgm:constr type="w" for="ch" forName="circle2" refType="w" fact="0.2571"/>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17938"/>
              <dgm:constr type="l" for="ch" forName="text2"/>
              <dgm:constr type="t" for="ch" forName="text2" refType="b" refFor="ch" refForName="text1"/>
              <dgm:constr type="l" for="ch" forName="line2" refType="r" refFor="ch" refForName="text2"/>
              <dgm:constr type="ctrY" for="ch" forName="line2" refType="ctrY" refFor="ch" refForName="text2"/>
              <dgm:constr type="r" for="ch" forName="line2" refType="w" fact="0.375"/>
              <dgm:constr type="h" for="ch" forName="line2"/>
              <dgm:constr type="r" for="ch" forName="d2" refType="w" fact="0.63375"/>
              <dgm:constr type="b" for="ch" forName="d2" refType="h" fact="0.70438"/>
              <dgm:constr type="w" for="ch" forName="d2" refType="w" fact="0.2585"/>
              <dgm:constr type="h" for="ch" forName="d2" refType="h" fact="0.43525"/>
              <dgm:constr type="w" for="ch" forName="circle3" refType="w" fact="0.4285"/>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7938"/>
              <dgm:constr type="l" for="ch" forName="text3"/>
              <dgm:constr type="t" for="ch" forName="text3" refType="b" refFor="ch" refForName="text2"/>
              <dgm:constr type="l" for="ch" forName="line3" refType="r" refFor="ch" refForName="text3"/>
              <dgm:constr type="ctrY" for="ch" forName="line3" refType="ctrY" refFor="ch" refForName="text3"/>
              <dgm:constr type="r" for="ch" forName="line3" refType="w" fact="0.375"/>
              <dgm:constr type="h" for="ch" forName="line3"/>
              <dgm:constr type="r" for="ch" forName="d3" refType="w" fact="0.5745"/>
              <dgm:constr type="b" for="ch" forName="d3" refType="h" fact="0.78031"/>
              <dgm:constr type="w" for="ch" forName="d3" refType="w" fact="0.1995"/>
              <dgm:constr type="h" for="ch" forName="d3" refType="h" fact="0.332"/>
              <dgm:constr type="w" for="ch" forName="circle4" refType="w" fact="0.6"/>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7938"/>
              <dgm:constr type="l" for="ch" forName="text4"/>
              <dgm:constr type="t" for="ch" forName="text4" refType="b" refFor="ch" refForName="text3"/>
              <dgm:constr type="l" for="ch" forName="line4" refType="r" refFor="ch" refForName="text4"/>
              <dgm:constr type="ctrY" for="ch" forName="line4" refType="ctrY" refFor="ch" refForName="text4"/>
              <dgm:constr type="r" for="ch" forName="line4" refType="w" fact="0.375"/>
              <dgm:constr type="h" for="ch" forName="line4"/>
              <dgm:constr type="r" for="ch" forName="d4" refType="w" fact="0.51475"/>
              <dgm:constr type="b" for="ch" forName="d4" refType="h" fact="0.85594"/>
              <dgm:constr type="w" for="ch" forName="d4" refType="w" fact="0.1394"/>
              <dgm:constr type="h" for="ch" forName="d4" refType="h" fact="0.2282"/>
            </dgm:constrLst>
          </dgm:if>
          <dgm:if name="Name17" axis="ch" ptType="node" func="cnt" op="gte" val="5">
            <dgm:constrLst>
              <dgm:constr type="primFontSz" for="des" ptType="node" op="equ" val="65"/>
              <dgm:constr type="w" for="ch" forName="circle1" refType="w" fact="0.0667"/>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1324"/>
              <dgm:constr type="l" for="ch" forName="text1"/>
              <dgm:constr type="ctrY" for="ch" forName="text1" refType="h" fact="0.13"/>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5"/>
              <dgm:constr type="h" for="ch" forName="d1" refType="h" fact="0.495"/>
              <dgm:constr type="w" for="ch" forName="circle2" refType="w" fact="0.2"/>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1324"/>
              <dgm:constr type="l" for="ch" forName="text2"/>
              <dgm:constr type="ctrY" for="ch" forName="text2" refType="h" fact="0.27"/>
              <dgm:constr type="l" for="ch" forName="line2" refType="r" refFor="ch" refForName="text2"/>
              <dgm:constr type="ctrY" for="ch" forName="line2" refType="ctrY" refFor="ch" refForName="text2"/>
              <dgm:constr type="r" for="ch" forName="line2" refType="w" fact="0.375"/>
              <dgm:constr type="h" for="ch" forName="line2"/>
              <dgm:constr type="r" for="ch" forName="d2" refType="w" fact="0.6502"/>
              <dgm:constr type="b" for="ch" forName="d2" refType="h" fact="0.682"/>
              <dgm:constr type="w" for="ch" forName="d2" refType="w" fact="0.275"/>
              <dgm:constr type="h" for="ch" forName="d2" refType="h" fact="0.41215"/>
              <dgm:constr type="w" for="ch" forName="circle3" refType="w" fact="0.3334"/>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324"/>
              <dgm:constr type="l" for="ch" forName="text3"/>
              <dgm:constr type="ctrY" for="ch" forName="text3" refType="h" fact="0.41"/>
              <dgm:constr type="l" for="ch" forName="line3" refType="r" refFor="ch" refForName="text3"/>
              <dgm:constr type="ctrY" for="ch" forName="line3" refType="ctrY" refFor="ch" refForName="text3"/>
              <dgm:constr type="r" for="ch" forName="line3" refType="w" fact="0.375"/>
              <dgm:constr type="h" for="ch" forName="line3"/>
              <dgm:constr type="r" for="ch" forName="d3" refType="w" fact="0.606"/>
              <dgm:constr type="b" for="ch" forName="d3" refType="h" fact="0.735"/>
              <dgm:constr type="w" for="ch" forName="d3" refType="w" fact="0.231"/>
              <dgm:constr type="h" for="ch" forName="d3" refType="h" fact="0.325"/>
              <dgm:constr type="w" for="ch" forName="circle4" refType="w" fact="0.4667"/>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324"/>
              <dgm:constr type="l" for="ch" forName="text4"/>
              <dgm:constr type="ctrY" for="ch" forName="text4" refType="h" fact="0.547"/>
              <dgm:constr type="l" for="ch" forName="line4" refType="r" refFor="ch" refForName="text4"/>
              <dgm:constr type="ctrY" for="ch" forName="line4" refType="ctrY" refFor="ch" refForName="text4"/>
              <dgm:constr type="r" for="ch" forName="line4" refType="w" fact="0.375"/>
              <dgm:constr type="h" for="ch" forName="line4"/>
              <dgm:constr type="r" for="ch" forName="d4" refType="w" fact="0.554"/>
              <dgm:constr type="b" for="ch" forName="d4" refType="h" fact="0.795"/>
              <dgm:constr type="w" for="ch" forName="d4" refType="w" fact="0.179"/>
              <dgm:constr type="h" for="ch" forName="d4" refType="h" fact="0.248"/>
              <dgm:constr type="w" for="ch" forName="circle5" refType="w" fact="0.6"/>
              <dgm:constr type="h" for="ch" forName="circle5" refType="w" refFor="ch" refForName="circle5"/>
              <dgm:constr type="ctrX" for="ch" forName="circle5" refType="ctrX" refFor="ch" refForName="circle1"/>
              <dgm:constr type="ctrY" for="ch" forName="circle5" refType="ctrY" refFor="ch" refForName="circle1"/>
              <dgm:constr type="w" for="ch" forName="text5" refType="w" fact="0.3"/>
              <dgm:constr type="h" for="ch" forName="text5" refType="h" fact="0.1324"/>
              <dgm:constr type="l" for="ch" forName="text5"/>
              <dgm:constr type="ctrY" for="ch" forName="text5" refType="h" fact="0.68"/>
              <dgm:constr type="l" for="ch" forName="line5" refType="r" refFor="ch" refForName="text5"/>
              <dgm:constr type="ctrY" for="ch" forName="line5" refType="ctrY" refFor="ch" refForName="text5"/>
              <dgm:constr type="r" for="ch" forName="line5" refType="w" fact="0.375"/>
              <dgm:constr type="h" for="ch" forName="line5"/>
              <dgm:constr type="r" for="ch" forName="d5" refType="w" fact="0.505"/>
              <dgm:constr type="b" for="ch" forName="d5" refType="h" fact="0.855"/>
              <dgm:constr type="w" for="ch" forName="d5" refType="w" fact="0.13"/>
              <dgm:constr type="h" for="ch" forName="d5" refType="h" fact="0.175"/>
            </dgm:constrLst>
          </dgm:if>
          <dgm:else name="Name18"/>
        </dgm:choose>
      </dgm:else>
    </dgm:choose>
    <dgm:ruleLst/>
    <dgm:forEach name="Name19" axis="ch" ptType="node" cnt="1">
      <dgm:layoutNode name="circle1" styleLbl="lnNode1">
        <dgm:alg type="sp"/>
        <dgm:shape xmlns:r="http://schemas.openxmlformats.org/officeDocument/2006/relationships" type="ellipse" r:blip="">
          <dgm:adjLst/>
        </dgm:shape>
        <dgm:presOf/>
        <dgm:constrLst/>
        <dgm:ruleLst/>
      </dgm:layoutNode>
      <dgm:layoutNode name="text1" styleLbl="revTx">
        <dgm:varLst>
          <dgm:bulletEnabled val="1"/>
        </dgm:varLst>
        <dgm:choose name="Name20">
          <dgm:if name="Name21" func="var" arg="dir" op="equ" val="norm">
            <dgm:choose name="Name22">
              <dgm:if name="Name23" axis="root des" ptType="all node" func="maxDepth" op="gt" val="1">
                <dgm:alg type="tx">
                  <dgm:param type="parTxLTRAlign" val="l"/>
                  <dgm:param type="parTxRTLAlign" val="r"/>
                </dgm:alg>
              </dgm:if>
              <dgm:else name="Name24">
                <dgm:alg type="tx">
                  <dgm:param type="parTxLTRAlign" val="l"/>
                  <dgm:param type="parTxRTLAlign" val="l"/>
                </dgm:alg>
              </dgm:else>
            </dgm:choose>
          </dgm:if>
          <dgm:else name="Name25">
            <dgm:choose name="Name26">
              <dgm:if name="Name27" axis="root des" ptType="all node" func="maxDepth" op="gt" val="1">
                <dgm:alg type="tx">
                  <dgm:param type="parTxLTRAlign" val="l"/>
                  <dgm:param type="parTxRTLAlign" val="r"/>
                </dgm:alg>
              </dgm:if>
              <dgm:else name="Name28">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29">
          <dgm:if name="Name30" func="var" arg="dir" op="equ" val="norm">
            <dgm:constrLst>
              <dgm:constr type="tMarg" refType="primFontSz" fact="0.1"/>
              <dgm:constr type="bMarg" refType="primFontSz" fact="0.1"/>
              <dgm:constr type="rMarg" refType="primFontSz" fact="0.1"/>
            </dgm:constrLst>
          </dgm:if>
          <dgm:else name="Name31">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1" styleLbl="callout">
        <dgm:alg type="sp"/>
        <dgm:shape xmlns:r="http://schemas.openxmlformats.org/officeDocument/2006/relationships" type="line" r:blip="">
          <dgm:adjLst/>
        </dgm:shape>
        <dgm:presOf/>
        <dgm:constrLst/>
        <dgm:ruleLst/>
      </dgm:layoutNode>
      <dgm:layoutNode name="d1" styleLbl="callout">
        <dgm:alg type="sp"/>
        <dgm:choose name="Name32">
          <dgm:if name="Name33" func="var" arg="dir" op="equ" val="norm">
            <dgm:shape xmlns:r="http://schemas.openxmlformats.org/officeDocument/2006/relationships" rot="90" type="line" r:blip="">
              <dgm:adjLst/>
            </dgm:shape>
          </dgm:if>
          <dgm:else name="Name34">
            <dgm:shape xmlns:r="http://schemas.openxmlformats.org/officeDocument/2006/relationships" rot="180" type="line" r:blip="">
              <dgm:adjLst/>
            </dgm:shape>
          </dgm:else>
        </dgm:choose>
        <dgm:presOf/>
        <dgm:constrLst/>
        <dgm:ruleLst/>
      </dgm:layoutNode>
    </dgm:forEach>
    <dgm:forEach name="Name35" axis="ch" ptType="node" st="2" cnt="1">
      <dgm:layoutNode name="circle2" styleLbl="lnNode1">
        <dgm:alg type="sp"/>
        <dgm:shape xmlns:r="http://schemas.openxmlformats.org/officeDocument/2006/relationships" type="ellipse" r:blip="" zOrderOff="-5">
          <dgm:adjLst/>
        </dgm:shape>
        <dgm:presOf/>
        <dgm:constrLst/>
        <dgm:ruleLst/>
      </dgm:layoutNode>
      <dgm:layoutNode name="text2" styleLbl="revTx">
        <dgm:varLst>
          <dgm:bulletEnabled val="1"/>
        </dgm:varLst>
        <dgm:choose name="Name36">
          <dgm:if name="Name37" func="var" arg="dir" op="equ" val="norm">
            <dgm:choose name="Name38">
              <dgm:if name="Name39" axis="root des" ptType="all node" func="maxDepth" op="gt" val="1">
                <dgm:alg type="tx">
                  <dgm:param type="parTxLTRAlign" val="l"/>
                  <dgm:param type="parTxRTLAlign" val="r"/>
                </dgm:alg>
              </dgm:if>
              <dgm:else name="Name40">
                <dgm:alg type="tx">
                  <dgm:param type="parTxLTRAlign" val="l"/>
                  <dgm:param type="parTxRTLAlign" val="l"/>
                </dgm:alg>
              </dgm:else>
            </dgm:choose>
          </dgm:if>
          <dgm:else name="Name41">
            <dgm:choose name="Name42">
              <dgm:if name="Name43" axis="root des" ptType="all node" func="maxDepth" op="gt" val="1">
                <dgm:alg type="tx">
                  <dgm:param type="parTxLTRAlign" val="l"/>
                  <dgm:param type="parTxRTLAlign" val="r"/>
                </dgm:alg>
              </dgm:if>
              <dgm:else name="Name44">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45">
          <dgm:if name="Name46" func="var" arg="dir" op="equ" val="norm">
            <dgm:constrLst>
              <dgm:constr type="tMarg" refType="primFontSz" fact="0.1"/>
              <dgm:constr type="bMarg" refType="primFontSz" fact="0.1"/>
              <dgm:constr type="rMarg" refType="primFontSz" fact="0.1"/>
            </dgm:constrLst>
          </dgm:if>
          <dgm:else name="Name47">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2" styleLbl="callout">
        <dgm:alg type="sp"/>
        <dgm:shape xmlns:r="http://schemas.openxmlformats.org/officeDocument/2006/relationships" type="line" r:blip="">
          <dgm:adjLst/>
        </dgm:shape>
        <dgm:presOf/>
        <dgm:constrLst/>
        <dgm:ruleLst/>
      </dgm:layoutNode>
      <dgm:layoutNode name="d2" styleLbl="callout">
        <dgm:alg type="sp"/>
        <dgm:choose name="Name48">
          <dgm:if name="Name49" func="var" arg="dir" op="equ" val="norm">
            <dgm:shape xmlns:r="http://schemas.openxmlformats.org/officeDocument/2006/relationships" rot="90" type="line" r:blip="">
              <dgm:adjLst/>
            </dgm:shape>
          </dgm:if>
          <dgm:else name="Name50">
            <dgm:shape xmlns:r="http://schemas.openxmlformats.org/officeDocument/2006/relationships" rot="180" type="line" r:blip="">
              <dgm:adjLst/>
            </dgm:shape>
          </dgm:else>
        </dgm:choose>
        <dgm:presOf/>
        <dgm:constrLst/>
        <dgm:ruleLst/>
      </dgm:layoutNode>
    </dgm:forEach>
    <dgm:forEach name="Name51" axis="ch" ptType="node" st="3" cnt="1">
      <dgm:layoutNode name="circle3" styleLbl="lnNode1">
        <dgm:alg type="sp"/>
        <dgm:shape xmlns:r="http://schemas.openxmlformats.org/officeDocument/2006/relationships" type="ellipse" r:blip="" zOrderOff="-10">
          <dgm:adjLst/>
        </dgm:shape>
        <dgm:presOf/>
        <dgm:constrLst/>
        <dgm:ruleLst/>
      </dgm:layoutNode>
      <dgm:layoutNode name="text3" styleLbl="revTx">
        <dgm:varLst>
          <dgm:bulletEnabled val="1"/>
        </dgm:varLst>
        <dgm:choose name="Name52">
          <dgm:if name="Name53" func="var" arg="dir" op="equ" val="norm">
            <dgm:choose name="Name54">
              <dgm:if name="Name55" axis="root des" ptType="all node" func="maxDepth" op="gt" val="1">
                <dgm:alg type="tx">
                  <dgm:param type="parTxLTRAlign" val="l"/>
                  <dgm:param type="parTxRTLAlign" val="r"/>
                </dgm:alg>
              </dgm:if>
              <dgm:else name="Name56">
                <dgm:alg type="tx">
                  <dgm:param type="parTxLTRAlign" val="l"/>
                  <dgm:param type="parTxRTLAlign" val="l"/>
                </dgm:alg>
              </dgm:else>
            </dgm:choose>
          </dgm:if>
          <dgm:else name="Name57">
            <dgm:choose name="Name58">
              <dgm:if name="Name59" axis="root des" ptType="all node" func="maxDepth" op="gt" val="1">
                <dgm:alg type="tx">
                  <dgm:param type="parTxLTRAlign" val="l"/>
                  <dgm:param type="parTxRTLAlign" val="r"/>
                </dgm:alg>
              </dgm:if>
              <dgm:else name="Name60">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61">
          <dgm:if name="Name62" func="var" arg="dir" op="equ" val="norm">
            <dgm:constrLst>
              <dgm:constr type="tMarg" refType="primFontSz" fact="0.1"/>
              <dgm:constr type="bMarg" refType="primFontSz" fact="0.1"/>
              <dgm:constr type="rMarg" refType="primFontSz" fact="0.1"/>
            </dgm:constrLst>
          </dgm:if>
          <dgm:else name="Name63">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3" styleLbl="callout">
        <dgm:alg type="sp"/>
        <dgm:shape xmlns:r="http://schemas.openxmlformats.org/officeDocument/2006/relationships" type="line" r:blip="">
          <dgm:adjLst/>
        </dgm:shape>
        <dgm:presOf/>
        <dgm:constrLst/>
        <dgm:ruleLst/>
      </dgm:layoutNode>
      <dgm:layoutNode name="d3" styleLbl="callout">
        <dgm:alg type="sp"/>
        <dgm:choose name="Name64">
          <dgm:if name="Name65" func="var" arg="dir" op="equ" val="norm">
            <dgm:shape xmlns:r="http://schemas.openxmlformats.org/officeDocument/2006/relationships" rot="90" type="line" r:blip="">
              <dgm:adjLst/>
            </dgm:shape>
          </dgm:if>
          <dgm:else name="Name66">
            <dgm:shape xmlns:r="http://schemas.openxmlformats.org/officeDocument/2006/relationships" rot="180" type="line" r:blip="">
              <dgm:adjLst/>
            </dgm:shape>
          </dgm:else>
        </dgm:choose>
        <dgm:presOf/>
        <dgm:constrLst/>
        <dgm:ruleLst/>
      </dgm:layoutNode>
    </dgm:forEach>
    <dgm:forEach name="Name67" axis="ch" ptType="node" st="4" cnt="1">
      <dgm:layoutNode name="circle4" styleLbl="lnNode1">
        <dgm:alg type="sp"/>
        <dgm:shape xmlns:r="http://schemas.openxmlformats.org/officeDocument/2006/relationships" type="ellipse" r:blip="" zOrderOff="-15">
          <dgm:adjLst/>
        </dgm:shape>
        <dgm:presOf/>
        <dgm:constrLst/>
        <dgm:ruleLst/>
      </dgm:layoutNode>
      <dgm:layoutNode name="text4" styleLbl="revTx">
        <dgm:varLst>
          <dgm:bulletEnabled val="1"/>
        </dgm:varLst>
        <dgm:choose name="Name68">
          <dgm:if name="Name69" func="var" arg="dir" op="equ" val="norm">
            <dgm:choose name="Name70">
              <dgm:if name="Name71" axis="root des" ptType="all node" func="maxDepth" op="gt" val="1">
                <dgm:alg type="tx">
                  <dgm:param type="parTxLTRAlign" val="l"/>
                  <dgm:param type="parTxRTLAlign" val="r"/>
                </dgm:alg>
              </dgm:if>
              <dgm:else name="Name72">
                <dgm:alg type="tx">
                  <dgm:param type="parTxLTRAlign" val="l"/>
                  <dgm:param type="parTxRTLAlign" val="l"/>
                </dgm:alg>
              </dgm:else>
            </dgm:choose>
          </dgm:if>
          <dgm:else name="Name73">
            <dgm:choose name="Name74">
              <dgm:if name="Name75" axis="root des" ptType="all node" func="maxDepth" op="gt" val="1">
                <dgm:alg type="tx">
                  <dgm:param type="parTxLTRAlign" val="l"/>
                  <dgm:param type="parTxRTLAlign" val="r"/>
                </dgm:alg>
              </dgm:if>
              <dgm:else name="Name76">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77">
          <dgm:if name="Name78" func="var" arg="dir" op="equ" val="norm">
            <dgm:constrLst>
              <dgm:constr type="tMarg" refType="primFontSz" fact="0.1"/>
              <dgm:constr type="bMarg" refType="primFontSz" fact="0.1"/>
              <dgm:constr type="rMarg" refType="primFontSz" fact="0.1"/>
            </dgm:constrLst>
          </dgm:if>
          <dgm:else name="Name79">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4" styleLbl="callout">
        <dgm:alg type="sp"/>
        <dgm:shape xmlns:r="http://schemas.openxmlformats.org/officeDocument/2006/relationships" type="line" r:blip="">
          <dgm:adjLst/>
        </dgm:shape>
        <dgm:presOf/>
        <dgm:constrLst/>
        <dgm:ruleLst/>
      </dgm:layoutNode>
      <dgm:layoutNode name="d4" styleLbl="callout">
        <dgm:alg type="sp"/>
        <dgm:choose name="Name80">
          <dgm:if name="Name81" func="var" arg="dir" op="equ" val="norm">
            <dgm:shape xmlns:r="http://schemas.openxmlformats.org/officeDocument/2006/relationships" rot="90" type="line" r:blip="">
              <dgm:adjLst/>
            </dgm:shape>
          </dgm:if>
          <dgm:else name="Name82">
            <dgm:shape xmlns:r="http://schemas.openxmlformats.org/officeDocument/2006/relationships" rot="180" type="line" r:blip="">
              <dgm:adjLst/>
            </dgm:shape>
          </dgm:else>
        </dgm:choose>
        <dgm:presOf/>
        <dgm:constrLst/>
        <dgm:ruleLst/>
      </dgm:layoutNode>
    </dgm:forEach>
    <dgm:forEach name="Name83" axis="ch" ptType="node" st="5" cnt="1">
      <dgm:layoutNode name="circle5" styleLbl="lnNode1">
        <dgm:alg type="sp"/>
        <dgm:shape xmlns:r="http://schemas.openxmlformats.org/officeDocument/2006/relationships" type="ellipse" r:blip="" zOrderOff="-20">
          <dgm:adjLst/>
        </dgm:shape>
        <dgm:presOf/>
        <dgm:constrLst/>
        <dgm:ruleLst/>
      </dgm:layoutNode>
      <dgm:layoutNode name="text5" styleLbl="revTx">
        <dgm:varLst>
          <dgm:bulletEnabled val="1"/>
        </dgm:varLst>
        <dgm:choose name="Name84">
          <dgm:if name="Name85" func="var" arg="dir" op="equ" val="norm">
            <dgm:choose name="Name86">
              <dgm:if name="Name87" axis="root des" ptType="all node" func="maxDepth" op="gt" val="1">
                <dgm:alg type="tx">
                  <dgm:param type="parTxLTRAlign" val="l"/>
                  <dgm:param type="parTxRTLAlign" val="r"/>
                </dgm:alg>
              </dgm:if>
              <dgm:else name="Name88">
                <dgm:alg type="tx">
                  <dgm:param type="parTxLTRAlign" val="l"/>
                  <dgm:param type="parTxRTLAlign" val="l"/>
                </dgm:alg>
              </dgm:else>
            </dgm:choose>
          </dgm:if>
          <dgm:else name="Name89">
            <dgm:choose name="Name90">
              <dgm:if name="Name91" axis="root des" ptType="all node" func="maxDepth" op="gt" val="1">
                <dgm:alg type="tx">
                  <dgm:param type="parTxLTRAlign" val="l"/>
                  <dgm:param type="parTxRTLAlign" val="r"/>
                </dgm:alg>
              </dgm:if>
              <dgm:else name="Name92">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tMarg" refType="primFontSz" fact="0.1"/>
              <dgm:constr type="bMarg" refType="primFontSz" fact="0.1"/>
              <dgm:constr type="rMarg" refType="primFontSz" fact="0.1"/>
            </dgm:constrLst>
          </dgm:if>
          <dgm:else name="Name95">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5" styleLbl="callout">
        <dgm:alg type="sp"/>
        <dgm:shape xmlns:r="http://schemas.openxmlformats.org/officeDocument/2006/relationships" type="line" r:blip="">
          <dgm:adjLst/>
        </dgm:shape>
        <dgm:presOf/>
        <dgm:constrLst/>
        <dgm:ruleLst/>
      </dgm:layoutNode>
      <dgm:layoutNode name="d5" styleLbl="callout">
        <dgm:alg type="sp"/>
        <dgm:choose name="Name96">
          <dgm:if name="Name97" func="var" arg="dir" op="equ" val="norm">
            <dgm:shape xmlns:r="http://schemas.openxmlformats.org/officeDocument/2006/relationships" rot="90" type="line" r:blip="">
              <dgm:adjLst/>
            </dgm:shape>
          </dgm:if>
          <dgm:else name="Name98">
            <dgm:shape xmlns:r="http://schemas.openxmlformats.org/officeDocument/2006/relationships" rot="180" type="line" r:blip="">
              <dgm:adjLst/>
            </dgm:shape>
          </dgm:else>
        </dgm:choose>
        <dgm:presOf/>
        <dgm:constrLst/>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nl-NL" smtClean="0"/>
              <a:t>Klik om de stijl te bewerken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de ondertitelstijl van het model te bewerken</a:t>
            </a:r>
            <a:endParaRPr lang="en-US" dirty="0"/>
          </a:p>
        </p:txBody>
      </p:sp>
      <p:sp>
        <p:nvSpPr>
          <p:cNvPr id="4" name="Date Placeholder 3"/>
          <p:cNvSpPr>
            <a:spLocks noGrp="1"/>
          </p:cNvSpPr>
          <p:nvPr>
            <p:ph type="dt" sz="half" idx="10"/>
          </p:nvPr>
        </p:nvSpPr>
        <p:spPr/>
        <p:txBody>
          <a:bodyPr/>
          <a:lstStyle/>
          <a:p>
            <a:fld id="{64855B8B-A6C8-4B91-8725-3E054B253EA2}" type="datetimeFigureOut">
              <a:rPr lang="nl-NL" smtClean="0"/>
              <a:pPr/>
              <a:t>23-7-2015</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E443FC0E-11AA-4780-81DC-837053233EB3}" type="slidenum">
              <a:rPr lang="nl-NL" smtClean="0"/>
              <a:pPr/>
              <a:t>‹nr.›</a:t>
            </a:fld>
            <a:endParaRPr lang="nl-NL"/>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
        <p:nvSpPr>
          <p:cNvPr id="4" name="Date Placeholder 3"/>
          <p:cNvSpPr>
            <a:spLocks noGrp="1"/>
          </p:cNvSpPr>
          <p:nvPr>
            <p:ph type="dt" sz="half" idx="10"/>
          </p:nvPr>
        </p:nvSpPr>
        <p:spPr/>
        <p:txBody>
          <a:bodyPr/>
          <a:lstStyle/>
          <a:p>
            <a:fld id="{64855B8B-A6C8-4B91-8725-3E054B253EA2}" type="datetimeFigureOut">
              <a:rPr lang="nl-NL" smtClean="0"/>
              <a:pPr/>
              <a:t>23-7-2015</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E443FC0E-11AA-4780-81DC-837053233EB3}" type="slidenum">
              <a:rPr lang="nl-NL" smtClean="0"/>
              <a:pPr/>
              <a:t>‹nr.›</a:t>
            </a:fld>
            <a:endParaRPr lang="nl-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1"/>
            <a:ext cx="1828800" cy="5410199"/>
          </a:xfrm>
        </p:spPr>
        <p:txBody>
          <a:bodyPr vert="eaVert"/>
          <a:lstStyle/>
          <a:p>
            <a:r>
              <a:rPr lang="nl-NL" smtClean="0"/>
              <a:t>Klik om de stijl te bewerken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
        <p:nvSpPr>
          <p:cNvPr id="4" name="Date Placeholder 3"/>
          <p:cNvSpPr>
            <a:spLocks noGrp="1"/>
          </p:cNvSpPr>
          <p:nvPr>
            <p:ph type="dt" sz="half" idx="10"/>
          </p:nvPr>
        </p:nvSpPr>
        <p:spPr/>
        <p:txBody>
          <a:bodyPr/>
          <a:lstStyle/>
          <a:p>
            <a:fld id="{64855B8B-A6C8-4B91-8725-3E054B253EA2}" type="datetimeFigureOut">
              <a:rPr lang="nl-NL" smtClean="0"/>
              <a:pPr/>
              <a:t>23-7-2015</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E443FC0E-11AA-4780-81DC-837053233EB3}" type="slidenum">
              <a:rPr lang="nl-NL" smtClean="0"/>
              <a:pPr/>
              <a:t>‹nr.›</a:t>
            </a:fld>
            <a:endParaRPr lang="nl-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a:p>
        </p:txBody>
      </p:sp>
      <p:sp>
        <p:nvSpPr>
          <p:cNvPr id="3" name="Content Placeholder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
        <p:nvSpPr>
          <p:cNvPr id="4" name="Date Placeholder 3"/>
          <p:cNvSpPr>
            <a:spLocks noGrp="1"/>
          </p:cNvSpPr>
          <p:nvPr>
            <p:ph type="dt" sz="half" idx="10"/>
          </p:nvPr>
        </p:nvSpPr>
        <p:spPr/>
        <p:txBody>
          <a:bodyPr/>
          <a:lstStyle/>
          <a:p>
            <a:fld id="{64855B8B-A6C8-4B91-8725-3E054B253EA2}" type="datetimeFigureOut">
              <a:rPr lang="nl-NL" smtClean="0"/>
              <a:pPr/>
              <a:t>23-7-2015</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E443FC0E-11AA-4780-81DC-837053233EB3}" type="slidenum">
              <a:rPr lang="nl-NL" smtClean="0"/>
              <a:pPr/>
              <a:t>‹nr.›</a:t>
            </a:fld>
            <a:endParaRPr lang="nl-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ekop">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nl-NL" smtClean="0"/>
              <a:t>Klik om de stijl te bewerken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64855B8B-A6C8-4B91-8725-3E054B253EA2}" type="datetimeFigureOut">
              <a:rPr lang="nl-NL" smtClean="0"/>
              <a:pPr/>
              <a:t>23-7-2015</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E443FC0E-11AA-4780-81DC-837053233EB3}" type="slidenum">
              <a:rPr lang="nl-NL" smtClean="0"/>
              <a:pPr/>
              <a:t>‹nr.›</a:t>
            </a:fld>
            <a:endParaRPr lang="nl-NL"/>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
        <p:nvSpPr>
          <p:cNvPr id="5" name="Date Placeholder 4"/>
          <p:cNvSpPr>
            <a:spLocks noGrp="1"/>
          </p:cNvSpPr>
          <p:nvPr>
            <p:ph type="dt" sz="half" idx="10"/>
          </p:nvPr>
        </p:nvSpPr>
        <p:spPr/>
        <p:txBody>
          <a:bodyPr/>
          <a:lstStyle/>
          <a:p>
            <a:fld id="{64855B8B-A6C8-4B91-8725-3E054B253EA2}" type="datetimeFigureOut">
              <a:rPr lang="nl-NL" smtClean="0"/>
              <a:pPr/>
              <a:t>23-7-2015</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E443FC0E-11AA-4780-81DC-837053233EB3}" type="slidenum">
              <a:rPr lang="nl-NL" smtClean="0"/>
              <a:pPr/>
              <a:t>‹nr.›</a:t>
            </a:fld>
            <a:endParaRPr lang="nl-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nl-NL" smtClean="0"/>
              <a:t>Klik om de stijl te bewerken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
        <p:nvSpPr>
          <p:cNvPr id="7" name="Date Placeholder 6"/>
          <p:cNvSpPr>
            <a:spLocks noGrp="1"/>
          </p:cNvSpPr>
          <p:nvPr>
            <p:ph type="dt" sz="half" idx="10"/>
          </p:nvPr>
        </p:nvSpPr>
        <p:spPr/>
        <p:txBody>
          <a:bodyPr/>
          <a:lstStyle/>
          <a:p>
            <a:fld id="{64855B8B-A6C8-4B91-8725-3E054B253EA2}" type="datetimeFigureOut">
              <a:rPr lang="nl-NL" smtClean="0"/>
              <a:pPr/>
              <a:t>23-7-2015</a:t>
            </a:fld>
            <a:endParaRPr lang="nl-NL"/>
          </a:p>
        </p:txBody>
      </p:sp>
      <p:sp>
        <p:nvSpPr>
          <p:cNvPr id="8" name="Footer Placeholder 7"/>
          <p:cNvSpPr>
            <a:spLocks noGrp="1"/>
          </p:cNvSpPr>
          <p:nvPr>
            <p:ph type="ftr" sz="quarter" idx="11"/>
          </p:nvPr>
        </p:nvSpPr>
        <p:spPr/>
        <p:txBody>
          <a:bodyPr/>
          <a:lstStyle/>
          <a:p>
            <a:endParaRPr lang="nl-NL"/>
          </a:p>
        </p:txBody>
      </p:sp>
      <p:sp>
        <p:nvSpPr>
          <p:cNvPr id="9" name="Slide Number Placeholder 8"/>
          <p:cNvSpPr>
            <a:spLocks noGrp="1"/>
          </p:cNvSpPr>
          <p:nvPr>
            <p:ph type="sldNum" sz="quarter" idx="12"/>
          </p:nvPr>
        </p:nvSpPr>
        <p:spPr/>
        <p:txBody>
          <a:bodyPr/>
          <a:lstStyle/>
          <a:p>
            <a:fld id="{E443FC0E-11AA-4780-81DC-837053233EB3}" type="slidenum">
              <a:rPr lang="nl-NL" smtClean="0"/>
              <a:pPr/>
              <a:t>‹nr.›</a:t>
            </a:fld>
            <a:endParaRPr lang="nl-NL"/>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Date Placeholder 2"/>
          <p:cNvSpPr>
            <a:spLocks noGrp="1"/>
          </p:cNvSpPr>
          <p:nvPr>
            <p:ph type="dt" sz="half" idx="10"/>
          </p:nvPr>
        </p:nvSpPr>
        <p:spPr/>
        <p:txBody>
          <a:bodyPr/>
          <a:lstStyle/>
          <a:p>
            <a:fld id="{64855B8B-A6C8-4B91-8725-3E054B253EA2}" type="datetimeFigureOut">
              <a:rPr lang="nl-NL" smtClean="0"/>
              <a:pPr/>
              <a:t>23-7-2015</a:t>
            </a:fld>
            <a:endParaRPr lang="nl-NL"/>
          </a:p>
        </p:txBody>
      </p:sp>
      <p:sp>
        <p:nvSpPr>
          <p:cNvPr id="4" name="Footer Placeholder 3"/>
          <p:cNvSpPr>
            <a:spLocks noGrp="1"/>
          </p:cNvSpPr>
          <p:nvPr>
            <p:ph type="ftr" sz="quarter" idx="11"/>
          </p:nvPr>
        </p:nvSpPr>
        <p:spPr/>
        <p:txBody>
          <a:bodyPr/>
          <a:lstStyle/>
          <a:p>
            <a:endParaRPr lang="nl-NL"/>
          </a:p>
        </p:txBody>
      </p:sp>
      <p:sp>
        <p:nvSpPr>
          <p:cNvPr id="5" name="Slide Number Placeholder 4"/>
          <p:cNvSpPr>
            <a:spLocks noGrp="1"/>
          </p:cNvSpPr>
          <p:nvPr>
            <p:ph type="sldNum" sz="quarter" idx="12"/>
          </p:nvPr>
        </p:nvSpPr>
        <p:spPr/>
        <p:txBody>
          <a:bodyPr/>
          <a:lstStyle/>
          <a:p>
            <a:fld id="{E443FC0E-11AA-4780-81DC-837053233EB3}" type="slidenum">
              <a:rPr lang="nl-NL" smtClean="0"/>
              <a:pPr/>
              <a:t>‹nr.›</a:t>
            </a:fld>
            <a:endParaRPr lang="nl-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4855B8B-A6C8-4B91-8725-3E054B253EA2}" type="datetimeFigureOut">
              <a:rPr lang="nl-NL" smtClean="0"/>
              <a:pPr/>
              <a:t>23-7-2015</a:t>
            </a:fld>
            <a:endParaRPr lang="nl-NL"/>
          </a:p>
        </p:txBody>
      </p:sp>
      <p:sp>
        <p:nvSpPr>
          <p:cNvPr id="3" name="Footer Placeholder 2"/>
          <p:cNvSpPr>
            <a:spLocks noGrp="1"/>
          </p:cNvSpPr>
          <p:nvPr>
            <p:ph type="ftr" sz="quarter" idx="11"/>
          </p:nvPr>
        </p:nvSpPr>
        <p:spPr/>
        <p:txBody>
          <a:bodyPr/>
          <a:lstStyle/>
          <a:p>
            <a:endParaRPr lang="nl-NL"/>
          </a:p>
        </p:txBody>
      </p:sp>
      <p:sp>
        <p:nvSpPr>
          <p:cNvPr id="4" name="Slide Number Placeholder 3"/>
          <p:cNvSpPr>
            <a:spLocks noGrp="1"/>
          </p:cNvSpPr>
          <p:nvPr>
            <p:ph type="sldNum" sz="quarter" idx="12"/>
          </p:nvPr>
        </p:nvSpPr>
        <p:spPr/>
        <p:txBody>
          <a:bodyPr/>
          <a:lstStyle/>
          <a:p>
            <a:fld id="{E443FC0E-11AA-4780-81DC-837053233EB3}" type="slidenum">
              <a:rPr lang="nl-NL" smtClean="0"/>
              <a:pPr/>
              <a:t>‹nr.›</a:t>
            </a:fld>
            <a:endParaRPr lang="nl-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nl-NL" smtClean="0"/>
              <a:t>Klik om de stijl te bewerken</a:t>
            </a:r>
            <a:endParaRPr lang="en-US"/>
          </a:p>
        </p:txBody>
      </p:sp>
      <p:sp>
        <p:nvSpPr>
          <p:cNvPr id="3" name="Content Placeholder 2"/>
          <p:cNvSpPr>
            <a:spLocks noGrp="1"/>
          </p:cNvSpPr>
          <p:nvPr>
            <p:ph idx="1"/>
          </p:nvPr>
        </p:nvSpPr>
        <p:spPr>
          <a:xfrm>
            <a:off x="3710866" y="457200"/>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Text Placeholder 3"/>
          <p:cNvSpPr>
            <a:spLocks noGrp="1"/>
          </p:cNvSpPr>
          <p:nvPr>
            <p:ph type="body" sz="half" idx="2"/>
          </p:nvPr>
        </p:nvSpPr>
        <p:spPr>
          <a:xfrm>
            <a:off x="762001"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Date Placeholder 4"/>
          <p:cNvSpPr>
            <a:spLocks noGrp="1"/>
          </p:cNvSpPr>
          <p:nvPr>
            <p:ph type="dt" sz="half" idx="10"/>
          </p:nvPr>
        </p:nvSpPr>
        <p:spPr/>
        <p:txBody>
          <a:bodyPr/>
          <a:lstStyle/>
          <a:p>
            <a:fld id="{64855B8B-A6C8-4B91-8725-3E054B253EA2}" type="datetimeFigureOut">
              <a:rPr lang="nl-NL" smtClean="0"/>
              <a:pPr/>
              <a:t>23-7-2015</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E443FC0E-11AA-4780-81DC-837053233EB3}" type="slidenum">
              <a:rPr lang="nl-NL" smtClean="0"/>
              <a:pPr/>
              <a:t>‹nr.›</a:t>
            </a:fld>
            <a:endParaRPr lang="nl-NL"/>
          </a:p>
        </p:txBody>
      </p:sp>
      <p:cxnSp>
        <p:nvCxnSpPr>
          <p:cNvPr id="10" name="Straight Connector 9"/>
          <p:cNvCxnSpPr/>
          <p:nvPr/>
        </p:nvCxnSpPr>
        <p:spPr>
          <a:xfrm rot="5400000">
            <a:off x="1677194" y="2514600"/>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nl-NL" smtClean="0"/>
              <a:t>Klik om de stijl te bewerken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smtClean="0"/>
              <a:t>Klik op het pictogram als u een afbeelding wilt toevoegen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Date Placeholder 4"/>
          <p:cNvSpPr>
            <a:spLocks noGrp="1"/>
          </p:cNvSpPr>
          <p:nvPr>
            <p:ph type="dt" sz="half" idx="10"/>
          </p:nvPr>
        </p:nvSpPr>
        <p:spPr/>
        <p:txBody>
          <a:bodyPr/>
          <a:lstStyle/>
          <a:p>
            <a:fld id="{64855B8B-A6C8-4B91-8725-3E054B253EA2}" type="datetimeFigureOut">
              <a:rPr lang="nl-NL" smtClean="0"/>
              <a:pPr/>
              <a:t>23-7-2015</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E443FC0E-11AA-4780-81DC-837053233EB3}" type="slidenum">
              <a:rPr lang="nl-NL" smtClean="0"/>
              <a:pPr/>
              <a:t>‹nr.›</a:t>
            </a:fld>
            <a:endParaRPr lang="nl-N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nl-NL" smtClean="0"/>
              <a:t>Klik om de stijl te bewerken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2"/>
          </p:nvPr>
        </p:nvSpPr>
        <p:spPr>
          <a:xfrm>
            <a:off x="6248400" y="6208776"/>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64855B8B-A6C8-4B91-8725-3E054B253EA2}" type="datetimeFigureOut">
              <a:rPr lang="nl-NL" smtClean="0"/>
              <a:pPr/>
              <a:t>23-7-2015</a:t>
            </a:fld>
            <a:endParaRPr lang="nl-NL"/>
          </a:p>
        </p:txBody>
      </p:sp>
      <p:sp>
        <p:nvSpPr>
          <p:cNvPr id="5" name="Footer Placeholder 4"/>
          <p:cNvSpPr>
            <a:spLocks noGrp="1"/>
          </p:cNvSpPr>
          <p:nvPr>
            <p:ph type="ftr" sz="quarter" idx="3"/>
          </p:nvPr>
        </p:nvSpPr>
        <p:spPr>
          <a:xfrm>
            <a:off x="761999" y="6208776"/>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endParaRPr lang="nl-NL"/>
          </a:p>
        </p:txBody>
      </p:sp>
      <p:sp>
        <p:nvSpPr>
          <p:cNvPr id="6" name="Slide Number Placeholder 5"/>
          <p:cNvSpPr>
            <a:spLocks noGrp="1"/>
          </p:cNvSpPr>
          <p:nvPr>
            <p:ph type="sldNum" sz="quarter" idx="4"/>
          </p:nvPr>
        </p:nvSpPr>
        <p:spPr>
          <a:xfrm>
            <a:off x="7620000" y="5687568"/>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E443FC0E-11AA-4780-81DC-837053233EB3}" type="slidenum">
              <a:rPr lang="nl-NL" smtClean="0"/>
              <a:pPr/>
              <a:t>‹nr.›</a:t>
            </a:fld>
            <a:endParaRPr lang="nl-NL"/>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err="1" smtClean="0"/>
              <a:t>Innovatielab</a:t>
            </a:r>
            <a:r>
              <a:rPr lang="nl-NL" dirty="0" smtClean="0"/>
              <a:t> MH</a:t>
            </a:r>
            <a:endParaRPr lang="nl-NL" dirty="0"/>
          </a:p>
        </p:txBody>
      </p:sp>
      <p:sp>
        <p:nvSpPr>
          <p:cNvPr id="3" name="Ondertitel 2"/>
          <p:cNvSpPr>
            <a:spLocks noGrp="1"/>
          </p:cNvSpPr>
          <p:nvPr>
            <p:ph type="subTitle" idx="1"/>
          </p:nvPr>
        </p:nvSpPr>
        <p:spPr/>
        <p:txBody>
          <a:bodyPr>
            <a:normAutofit lnSpcReduction="10000"/>
          </a:bodyPr>
          <a:lstStyle/>
          <a:p>
            <a:r>
              <a:rPr lang="nl-NL" dirty="0" err="1" smtClean="0"/>
              <a:t>Carrot</a:t>
            </a:r>
            <a:r>
              <a:rPr lang="nl-NL" dirty="0" smtClean="0"/>
              <a:t> and Stick (Balans)</a:t>
            </a:r>
          </a:p>
          <a:p>
            <a:r>
              <a:rPr lang="nl-NL" dirty="0" smtClean="0"/>
              <a:t>8 juli 2015</a:t>
            </a:r>
            <a:endParaRPr lang="nl-NL" dirty="0"/>
          </a:p>
        </p:txBody>
      </p:sp>
    </p:spTree>
    <p:extLst>
      <p:ext uri="{BB962C8B-B14F-4D97-AF65-F5344CB8AC3E}">
        <p14:creationId xmlns="" xmlns:p14="http://schemas.microsoft.com/office/powerpoint/2010/main" val="7307032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Opdracht</a:t>
            </a:r>
            <a:endParaRPr lang="nl-NL" dirty="0"/>
          </a:p>
        </p:txBody>
      </p:sp>
      <p:sp>
        <p:nvSpPr>
          <p:cNvPr id="3" name="Tijdelijke aanduiding voor inhoud 2"/>
          <p:cNvSpPr>
            <a:spLocks noGrp="1"/>
          </p:cNvSpPr>
          <p:nvPr>
            <p:ph idx="1"/>
          </p:nvPr>
        </p:nvSpPr>
        <p:spPr>
          <a:xfrm>
            <a:off x="762000" y="694928"/>
            <a:ext cx="7543800" cy="4030216"/>
          </a:xfrm>
        </p:spPr>
        <p:txBody>
          <a:bodyPr>
            <a:normAutofit/>
          </a:bodyPr>
          <a:lstStyle/>
          <a:p>
            <a:endParaRPr lang="nl-NL" dirty="0" smtClean="0"/>
          </a:p>
          <a:p>
            <a:pPr marL="0" indent="0">
              <a:buNone/>
            </a:pPr>
            <a:endParaRPr lang="nl-NL" dirty="0"/>
          </a:p>
          <a:p>
            <a:r>
              <a:rPr lang="nl-NL" dirty="0" smtClean="0"/>
              <a:t>Wij maken een spelvorm die ervoor zorgt dat de leefwereld van jongeren meer ingeschakeld wordt.</a:t>
            </a:r>
          </a:p>
          <a:p>
            <a:r>
              <a:rPr lang="nl-NL" dirty="0" smtClean="0"/>
              <a:t>Daarnaast willen wij een substantiële  besparing van de zorgkosten realiseren.</a:t>
            </a:r>
          </a:p>
          <a:p>
            <a:pPr marL="0" indent="0">
              <a:buNone/>
            </a:pPr>
            <a:endParaRPr lang="nl-NL" dirty="0" smtClean="0"/>
          </a:p>
          <a:p>
            <a:pPr marL="0" indent="0">
              <a:buNone/>
            </a:pPr>
            <a:endParaRPr lang="nl-NL" dirty="0"/>
          </a:p>
          <a:p>
            <a:endParaRPr lang="nl-NL" dirty="0"/>
          </a:p>
        </p:txBody>
      </p:sp>
    </p:spTree>
    <p:extLst>
      <p:ext uri="{BB962C8B-B14F-4D97-AF65-F5344CB8AC3E}">
        <p14:creationId xmlns="" xmlns:p14="http://schemas.microsoft.com/office/powerpoint/2010/main" val="27940316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dirty="0" smtClean="0"/>
              <a:t>Uitwerkingsvormen</a:t>
            </a:r>
            <a:endParaRPr lang="nl-NL" dirty="0"/>
          </a:p>
        </p:txBody>
      </p:sp>
      <p:sp>
        <p:nvSpPr>
          <p:cNvPr id="3" name="Tijdelijke aanduiding voor inhoud 2"/>
          <p:cNvSpPr>
            <a:spLocks noGrp="1"/>
          </p:cNvSpPr>
          <p:nvPr>
            <p:ph idx="1"/>
          </p:nvPr>
        </p:nvSpPr>
        <p:spPr/>
        <p:txBody>
          <a:bodyPr/>
          <a:lstStyle/>
          <a:p>
            <a:r>
              <a:rPr lang="nl-NL" dirty="0" smtClean="0"/>
              <a:t>Schoolpartners</a:t>
            </a:r>
          </a:p>
          <a:p>
            <a:pPr lvl="1"/>
            <a:r>
              <a:rPr lang="nl-NL" dirty="0" smtClean="0"/>
              <a:t>Kern van deze uitwerking is dat jongeren die wel en niet in zorg zitten van elkaars talenten gebruik gaan maken. Denk daarbij aan het werven van maatjes/vrijwilligers voor activiteiten, het helpen met rekenen of taal enzovoorts. </a:t>
            </a:r>
          </a:p>
          <a:p>
            <a:r>
              <a:rPr lang="nl-NL" dirty="0" smtClean="0"/>
              <a:t>Jongeren helpen elkaar</a:t>
            </a:r>
          </a:p>
          <a:p>
            <a:pPr lvl="1"/>
            <a:r>
              <a:rPr lang="nl-NL" dirty="0" smtClean="0"/>
              <a:t>Het gaat in de kern om jongeren  die jongeren helpen (Peer to peer helpen). De kracht van deze vorm is dat gebruik wordt gemaakt van elkaars sterke kanten terwijl ieder in zijn eigen vorm ook een beperking heeft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762000" y="4572000"/>
            <a:ext cx="5444687" cy="1600200"/>
          </a:xfrm>
        </p:spPr>
        <p:txBody>
          <a:bodyPr>
            <a:normAutofit/>
          </a:bodyPr>
          <a:lstStyle/>
          <a:p>
            <a:r>
              <a:rPr lang="nl-NL" dirty="0" smtClean="0"/>
              <a:t>Van hier naar daar</a:t>
            </a:r>
            <a:endParaRPr lang="nl-NL" dirty="0"/>
          </a:p>
        </p:txBody>
      </p:sp>
      <p:graphicFrame>
        <p:nvGraphicFramePr>
          <p:cNvPr id="4" name="Tijdelijke aanduiding voor inhoud 3"/>
          <p:cNvGraphicFramePr>
            <a:graphicFrameLocks noGrp="1"/>
          </p:cNvGraphicFramePr>
          <p:nvPr>
            <p:ph idx="1"/>
            <p:extLst>
              <p:ext uri="{D42A27DB-BD31-4B8C-83A1-F6EECF244321}">
                <p14:modId xmlns="" xmlns:p14="http://schemas.microsoft.com/office/powerpoint/2010/main" val="322084752"/>
              </p:ext>
            </p:extLst>
          </p:nvPr>
        </p:nvGraphicFramePr>
        <p:xfrm>
          <a:off x="762000" y="685800"/>
          <a:ext cx="7543800" cy="3886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PIJL-OMHOOG 5"/>
          <p:cNvSpPr/>
          <p:nvPr/>
        </p:nvSpPr>
        <p:spPr>
          <a:xfrm>
            <a:off x="3311860" y="3145320"/>
            <a:ext cx="180020" cy="1147776"/>
          </a:xfrm>
          <a:prstGeom prst="upArrow">
            <a:avLst>
              <a:gd name="adj1" fmla="val 65629"/>
              <a:gd name="adj2" fmla="val 50000"/>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7" name="PIJL-OMLAAG 6"/>
          <p:cNvSpPr/>
          <p:nvPr/>
        </p:nvSpPr>
        <p:spPr>
          <a:xfrm>
            <a:off x="3491880" y="2348880"/>
            <a:ext cx="216024" cy="648072"/>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Tree>
    <p:extLst>
      <p:ext uri="{BB962C8B-B14F-4D97-AF65-F5344CB8AC3E}">
        <p14:creationId xmlns="" xmlns:p14="http://schemas.microsoft.com/office/powerpoint/2010/main" val="3417952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Het spel</a:t>
            </a:r>
            <a:endParaRPr lang="nl-NL" dirty="0"/>
          </a:p>
        </p:txBody>
      </p:sp>
      <p:sp>
        <p:nvSpPr>
          <p:cNvPr id="3" name="Tijdelijke aanduiding voor inhoud 2"/>
          <p:cNvSpPr>
            <a:spLocks noGrp="1"/>
          </p:cNvSpPr>
          <p:nvPr>
            <p:ph idx="1"/>
          </p:nvPr>
        </p:nvSpPr>
        <p:spPr>
          <a:xfrm>
            <a:off x="762000" y="685800"/>
            <a:ext cx="7914456" cy="4111352"/>
          </a:xfrm>
        </p:spPr>
        <p:txBody>
          <a:bodyPr>
            <a:normAutofit/>
          </a:bodyPr>
          <a:lstStyle/>
          <a:p>
            <a:pPr lvl="0"/>
            <a:r>
              <a:rPr lang="nl-NL" dirty="0" smtClean="0"/>
              <a:t>Prestatie en beloning in de leefwereld</a:t>
            </a:r>
          </a:p>
          <a:p>
            <a:pPr lvl="0"/>
            <a:r>
              <a:rPr lang="nl-NL" dirty="0" err="1" smtClean="0"/>
              <a:t>Uitdagingskaarten</a:t>
            </a:r>
            <a:r>
              <a:rPr lang="nl-NL" dirty="0" smtClean="0"/>
              <a:t> en beloningskaarten</a:t>
            </a:r>
          </a:p>
          <a:p>
            <a:pPr lvl="0"/>
            <a:r>
              <a:rPr lang="nl-NL" dirty="0" smtClean="0"/>
              <a:t>Kaarten gericht op individu, gezin of groep</a:t>
            </a:r>
          </a:p>
          <a:p>
            <a:pPr lvl="0"/>
            <a:r>
              <a:rPr lang="nl-NL" dirty="0" smtClean="0"/>
              <a:t>Beloningen kunnen liggen in welzijnsactiviteiten, </a:t>
            </a:r>
            <a:r>
              <a:rPr lang="nl-NL" dirty="0" err="1" smtClean="0"/>
              <a:t>sportcliniqs</a:t>
            </a:r>
            <a:r>
              <a:rPr lang="nl-NL" dirty="0" smtClean="0"/>
              <a:t>, studiepunten, buurtsportactiviteiten, maatschappelijk belang.</a:t>
            </a:r>
            <a:endParaRPr lang="nl-NL" dirty="0"/>
          </a:p>
        </p:txBody>
      </p:sp>
    </p:spTree>
    <p:extLst>
      <p:ext uri="{BB962C8B-B14F-4D97-AF65-F5344CB8AC3E}">
        <p14:creationId xmlns="" xmlns:p14="http://schemas.microsoft.com/office/powerpoint/2010/main" val="32197566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De spelregels</a:t>
            </a:r>
            <a:endParaRPr lang="nl-NL" dirty="0"/>
          </a:p>
        </p:txBody>
      </p:sp>
      <p:sp>
        <p:nvSpPr>
          <p:cNvPr id="3" name="Tijdelijke aanduiding voor inhoud 2"/>
          <p:cNvSpPr>
            <a:spLocks noGrp="1"/>
          </p:cNvSpPr>
          <p:nvPr>
            <p:ph idx="1"/>
          </p:nvPr>
        </p:nvSpPr>
        <p:spPr>
          <a:xfrm>
            <a:off x="762000" y="620688"/>
            <a:ext cx="7543800" cy="3888432"/>
          </a:xfrm>
        </p:spPr>
        <p:txBody>
          <a:bodyPr>
            <a:normAutofit/>
          </a:bodyPr>
          <a:lstStyle/>
          <a:p>
            <a:pPr lvl="1"/>
            <a:r>
              <a:rPr lang="nl-NL" sz="2900" dirty="0" smtClean="0"/>
              <a:t>Het spel draagt bij aan de zorgdoelen</a:t>
            </a:r>
          </a:p>
          <a:p>
            <a:pPr lvl="1"/>
            <a:r>
              <a:rPr lang="nl-NL" sz="2900" dirty="0" smtClean="0"/>
              <a:t>De jongere is in de </a:t>
            </a:r>
            <a:r>
              <a:rPr lang="nl-NL" sz="2900" dirty="0" err="1" smtClean="0"/>
              <a:t>lead</a:t>
            </a:r>
            <a:endParaRPr lang="nl-NL" sz="2900" dirty="0" smtClean="0"/>
          </a:p>
          <a:p>
            <a:pPr lvl="1"/>
            <a:r>
              <a:rPr lang="nl-NL" sz="2900" dirty="0" smtClean="0"/>
              <a:t>Aandacht voor betrekken ouders / familie vrienden</a:t>
            </a:r>
          </a:p>
          <a:p>
            <a:pPr lvl="1"/>
            <a:r>
              <a:rPr lang="nl-NL" sz="2900" dirty="0" smtClean="0"/>
              <a:t>Leuke laagdrempelige activiteiten</a:t>
            </a:r>
            <a:endParaRPr lang="nl-NL" sz="2900" dirty="0"/>
          </a:p>
          <a:p>
            <a:endParaRPr lang="nl-NL" dirty="0" smtClean="0"/>
          </a:p>
        </p:txBody>
      </p:sp>
    </p:spTree>
    <p:extLst>
      <p:ext uri="{BB962C8B-B14F-4D97-AF65-F5344CB8AC3E}">
        <p14:creationId xmlns="" xmlns:p14="http://schemas.microsoft.com/office/powerpoint/2010/main" val="22021508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De spelleider</a:t>
            </a:r>
            <a:endParaRPr lang="nl-NL" dirty="0"/>
          </a:p>
        </p:txBody>
      </p:sp>
      <p:sp>
        <p:nvSpPr>
          <p:cNvPr id="3" name="Tijdelijke aanduiding voor inhoud 2"/>
          <p:cNvSpPr>
            <a:spLocks noGrp="1"/>
          </p:cNvSpPr>
          <p:nvPr>
            <p:ph idx="1"/>
          </p:nvPr>
        </p:nvSpPr>
        <p:spPr/>
        <p:txBody>
          <a:bodyPr/>
          <a:lstStyle/>
          <a:p>
            <a:r>
              <a:rPr lang="nl-NL" dirty="0" smtClean="0"/>
              <a:t>Inrichting van het spel bepaalt wie de spelleider is.</a:t>
            </a:r>
          </a:p>
          <a:p>
            <a:r>
              <a:rPr lang="nl-NL" dirty="0" smtClean="0"/>
              <a:t>De spelleider zit dicht tegen de leefwereld aan</a:t>
            </a:r>
          </a:p>
          <a:p>
            <a:r>
              <a:rPr lang="nl-NL" dirty="0" smtClean="0"/>
              <a:t>De spelleider heeft ondersteuning vanuit professionele zorg</a:t>
            </a:r>
          </a:p>
          <a:p>
            <a:endParaRPr lang="nl-NL" dirty="0"/>
          </a:p>
        </p:txBody>
      </p:sp>
    </p:spTree>
    <p:extLst>
      <p:ext uri="{BB962C8B-B14F-4D97-AF65-F5344CB8AC3E}">
        <p14:creationId xmlns="" xmlns:p14="http://schemas.microsoft.com/office/powerpoint/2010/main" val="29455267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De Doelgroep</a:t>
            </a:r>
            <a:endParaRPr lang="nl-NL" dirty="0"/>
          </a:p>
        </p:txBody>
      </p:sp>
      <p:sp>
        <p:nvSpPr>
          <p:cNvPr id="3" name="Tijdelijke aanduiding voor inhoud 2"/>
          <p:cNvSpPr>
            <a:spLocks noGrp="1"/>
          </p:cNvSpPr>
          <p:nvPr>
            <p:ph idx="1"/>
          </p:nvPr>
        </p:nvSpPr>
        <p:spPr/>
        <p:txBody>
          <a:bodyPr/>
          <a:lstStyle/>
          <a:p>
            <a:r>
              <a:rPr lang="nl-NL" dirty="0" smtClean="0"/>
              <a:t>Algemeen</a:t>
            </a:r>
          </a:p>
          <a:p>
            <a:pPr lvl="1"/>
            <a:r>
              <a:rPr lang="nl-NL" dirty="0" smtClean="0"/>
              <a:t>Iedere jongere onder begeleiding of behandeling</a:t>
            </a:r>
          </a:p>
          <a:p>
            <a:pPr lvl="1"/>
            <a:endParaRPr lang="nl-NL" dirty="0" smtClean="0"/>
          </a:p>
          <a:p>
            <a:r>
              <a:rPr lang="nl-NL" dirty="0" smtClean="0"/>
              <a:t>Specifiek	</a:t>
            </a:r>
          </a:p>
          <a:p>
            <a:pPr lvl="1"/>
            <a:r>
              <a:rPr lang="nl-NL" dirty="0" smtClean="0"/>
              <a:t>Jongeren / families met een beperkt netwerk.</a:t>
            </a:r>
          </a:p>
          <a:p>
            <a:pPr lvl="1"/>
            <a:r>
              <a:rPr lang="nl-NL" dirty="0" smtClean="0"/>
              <a:t>Jongeren onder behandeling / begeleiding die een drempel ervaren om naar school te gaan ( denk aan angst om alleen te reizen (</a:t>
            </a:r>
            <a:r>
              <a:rPr lang="nl-NL" dirty="0" err="1" smtClean="0"/>
              <a:t>bijv</a:t>
            </a:r>
            <a:r>
              <a:rPr lang="nl-NL" dirty="0" smtClean="0"/>
              <a:t> fiets, OV )</a:t>
            </a:r>
          </a:p>
          <a:p>
            <a:pPr lvl="1"/>
            <a:r>
              <a:rPr lang="nl-NL" dirty="0" smtClean="0"/>
              <a:t>Jongeren 17+ op weg naar zelfstandig wonen</a:t>
            </a:r>
          </a:p>
          <a:p>
            <a:endParaRPr lang="nl-NL"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NewsPrint">
  <a:themeElements>
    <a:clrScheme name="Punaise">
      <a:dk1>
        <a:sysClr val="windowText" lastClr="000000"/>
      </a:dk1>
      <a:lt1>
        <a:sysClr val="window" lastClr="FFFFFF"/>
      </a:lt1>
      <a:dk2>
        <a:srgbClr val="465E9C"/>
      </a:dk2>
      <a:lt2>
        <a:srgbClr val="CCDDEA"/>
      </a:lt2>
      <a:accent1>
        <a:srgbClr val="FDA023"/>
      </a:accent1>
      <a:accent2>
        <a:srgbClr val="AA2B1E"/>
      </a:accent2>
      <a:accent3>
        <a:srgbClr val="71685C"/>
      </a:accent3>
      <a:accent4>
        <a:srgbClr val="64A73B"/>
      </a:accent4>
      <a:accent5>
        <a:srgbClr val="EB5605"/>
      </a:accent5>
      <a:accent6>
        <a:srgbClr val="B9CA1A"/>
      </a:accent6>
      <a:hlink>
        <a:srgbClr val="D83E2C"/>
      </a:hlink>
      <a:folHlink>
        <a:srgbClr val="ED7D27"/>
      </a:folHlink>
    </a:clrScheme>
    <a:fontScheme name="NewsPrint">
      <a:majorFont>
        <a:latin typeface="Impact"/>
        <a:ea typeface=""/>
        <a:cs typeface=""/>
        <a:font script="Jpan" typeface="HGP創英角ｺﾞｼｯｸUB"/>
        <a:font script="Hang" typeface="HY견고딕"/>
        <a:font script="Hans" typeface="微软雅黑"/>
        <a:font script="Hant" typeface="微軟正黑體"/>
        <a:font script="Arab" typeface="Tahoma"/>
        <a:font script="Hebr" typeface="To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Newsprint</Template>
  <TotalTime>126</TotalTime>
  <Words>195</Words>
  <Application>Microsoft Office PowerPoint</Application>
  <PresentationFormat>Diavoorstelling (4:3)</PresentationFormat>
  <Paragraphs>40</Paragraphs>
  <Slides>8</Slides>
  <Notes>0</Notes>
  <HiddenSlides>0</HiddenSlides>
  <MMClips>0</MMClips>
  <ScaleCrop>false</ScaleCrop>
  <HeadingPairs>
    <vt:vector size="4" baseType="variant">
      <vt:variant>
        <vt:lpstr>Thema</vt:lpstr>
      </vt:variant>
      <vt:variant>
        <vt:i4>1</vt:i4>
      </vt:variant>
      <vt:variant>
        <vt:lpstr>Diatitels</vt:lpstr>
      </vt:variant>
      <vt:variant>
        <vt:i4>8</vt:i4>
      </vt:variant>
    </vt:vector>
  </HeadingPairs>
  <TitlesOfParts>
    <vt:vector size="9" baseType="lpstr">
      <vt:lpstr>NewsPrint</vt:lpstr>
      <vt:lpstr>Innovatielab MH</vt:lpstr>
      <vt:lpstr>Opdracht</vt:lpstr>
      <vt:lpstr>Uitwerkingsvormen</vt:lpstr>
      <vt:lpstr>Van hier naar daar</vt:lpstr>
      <vt:lpstr>Het spel</vt:lpstr>
      <vt:lpstr>De spelregels</vt:lpstr>
      <vt:lpstr>De spelleider</vt:lpstr>
      <vt:lpstr>De Doelgroep</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Innovatielab MH</dc:title>
  <dc:creator>Elke Louwers</dc:creator>
  <cp:lastModifiedBy>134405</cp:lastModifiedBy>
  <cp:revision>16</cp:revision>
  <dcterms:created xsi:type="dcterms:W3CDTF">2015-06-09T10:21:39Z</dcterms:created>
  <dcterms:modified xsi:type="dcterms:W3CDTF">2015-07-23T11:25:52Z</dcterms:modified>
</cp:coreProperties>
</file>